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
  </p:notesMasterIdLst>
  <p:sldIdLst>
    <p:sldId id="256" r:id="rId2"/>
  </p:sldIdLst>
  <p:sldSz cx="32918400" cy="21945600"/>
  <p:notesSz cx="6858000" cy="9144000"/>
  <p:embeddedFontLst>
    <p:embeddedFont>
      <p:font typeface="Calibri" panose="020F0502020204030204" pitchFamily="34" charset="0"/>
      <p:regular r:id="rId4"/>
      <p:bold r:id="rId5"/>
      <p:italic r:id="rId6"/>
      <p:boldItalic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912">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8429"/>
    <a:srgbClr val="192756"/>
    <a:srgbClr val="131B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6120" autoAdjust="0"/>
  </p:normalViewPr>
  <p:slideViewPr>
    <p:cSldViewPr snapToGrid="0">
      <p:cViewPr varScale="1">
        <p:scale>
          <a:sx n="35" d="100"/>
          <a:sy n="35" d="100"/>
        </p:scale>
        <p:origin x="1830" y="78"/>
      </p:cViewPr>
      <p:guideLst>
        <p:guide orient="horz" pos="6912"/>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schemas.openxmlformats.org/officeDocument/2006/relationships/font" Target="fonts/font4.fnt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ableStyles" Target="tableStyles.xml"/><Relationship Id="rId5" Type="http://schemas.openxmlformats.org/officeDocument/2006/relationships/font" Target="fonts/font2.fntdata"/><Relationship Id="rId10" Type="http://schemas.openxmlformats.org/officeDocument/2006/relationships/theme" Target="theme/theme1.xml"/><Relationship Id="rId4" Type="http://schemas.openxmlformats.org/officeDocument/2006/relationships/font" Target="fonts/font1.fntdata"/><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857250" y="685800"/>
            <a:ext cx="51435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21500458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857250" y="685800"/>
            <a:ext cx="51435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744527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1122149" y="3176853"/>
            <a:ext cx="30674160" cy="8757760"/>
          </a:xfrm>
          <a:prstGeom prst="rect">
            <a:avLst/>
          </a:prstGeom>
        </p:spPr>
        <p:txBody>
          <a:bodyPr spcFirstLastPara="1" wrap="square" lIns="351072" tIns="351072" rIns="351072" bIns="351072" anchor="b" anchorCtr="0"/>
          <a:lstStyle>
            <a:lvl1pPr lvl="0" algn="ctr">
              <a:spcBef>
                <a:spcPts val="0"/>
              </a:spcBef>
              <a:spcAft>
                <a:spcPts val="0"/>
              </a:spcAft>
              <a:buSzPts val="5200"/>
              <a:buNone/>
              <a:defRPr sz="20000"/>
            </a:lvl1pPr>
            <a:lvl2pPr lvl="1" algn="ctr">
              <a:spcBef>
                <a:spcPts val="0"/>
              </a:spcBef>
              <a:spcAft>
                <a:spcPts val="0"/>
              </a:spcAft>
              <a:buSzPts val="5200"/>
              <a:buNone/>
              <a:defRPr sz="20000"/>
            </a:lvl2pPr>
            <a:lvl3pPr lvl="2" algn="ctr">
              <a:spcBef>
                <a:spcPts val="0"/>
              </a:spcBef>
              <a:spcAft>
                <a:spcPts val="0"/>
              </a:spcAft>
              <a:buSzPts val="5200"/>
              <a:buNone/>
              <a:defRPr sz="20000"/>
            </a:lvl3pPr>
            <a:lvl4pPr lvl="3" algn="ctr">
              <a:spcBef>
                <a:spcPts val="0"/>
              </a:spcBef>
              <a:spcAft>
                <a:spcPts val="0"/>
              </a:spcAft>
              <a:buSzPts val="5200"/>
              <a:buNone/>
              <a:defRPr sz="20000"/>
            </a:lvl4pPr>
            <a:lvl5pPr lvl="4" algn="ctr">
              <a:spcBef>
                <a:spcPts val="0"/>
              </a:spcBef>
              <a:spcAft>
                <a:spcPts val="0"/>
              </a:spcAft>
              <a:buSzPts val="5200"/>
              <a:buNone/>
              <a:defRPr sz="20000"/>
            </a:lvl5pPr>
            <a:lvl6pPr lvl="5" algn="ctr">
              <a:spcBef>
                <a:spcPts val="0"/>
              </a:spcBef>
              <a:spcAft>
                <a:spcPts val="0"/>
              </a:spcAft>
              <a:buSzPts val="5200"/>
              <a:buNone/>
              <a:defRPr sz="20000"/>
            </a:lvl6pPr>
            <a:lvl7pPr lvl="6" algn="ctr">
              <a:spcBef>
                <a:spcPts val="0"/>
              </a:spcBef>
              <a:spcAft>
                <a:spcPts val="0"/>
              </a:spcAft>
              <a:buSzPts val="5200"/>
              <a:buNone/>
              <a:defRPr sz="20000"/>
            </a:lvl7pPr>
            <a:lvl8pPr lvl="7" algn="ctr">
              <a:spcBef>
                <a:spcPts val="0"/>
              </a:spcBef>
              <a:spcAft>
                <a:spcPts val="0"/>
              </a:spcAft>
              <a:buSzPts val="5200"/>
              <a:buNone/>
              <a:defRPr sz="20000"/>
            </a:lvl8pPr>
            <a:lvl9pPr lvl="8" algn="ctr">
              <a:spcBef>
                <a:spcPts val="0"/>
              </a:spcBef>
              <a:spcAft>
                <a:spcPts val="0"/>
              </a:spcAft>
              <a:buSzPts val="5200"/>
              <a:buNone/>
              <a:defRPr sz="20000"/>
            </a:lvl9pPr>
          </a:lstStyle>
          <a:p>
            <a:endParaRPr/>
          </a:p>
        </p:txBody>
      </p:sp>
      <p:sp>
        <p:nvSpPr>
          <p:cNvPr id="11" name="Shape 11"/>
          <p:cNvSpPr txBox="1">
            <a:spLocks noGrp="1"/>
          </p:cNvSpPr>
          <p:nvPr>
            <p:ph type="subTitle" idx="1"/>
          </p:nvPr>
        </p:nvSpPr>
        <p:spPr>
          <a:xfrm>
            <a:off x="1122120" y="12092267"/>
            <a:ext cx="30674160" cy="3381760"/>
          </a:xfrm>
          <a:prstGeom prst="rect">
            <a:avLst/>
          </a:prstGeom>
        </p:spPr>
        <p:txBody>
          <a:bodyPr spcFirstLastPara="1" wrap="square" lIns="351072" tIns="351072" rIns="351072" bIns="351072" anchor="t" anchorCtr="0"/>
          <a:lstStyle>
            <a:lvl1pPr lvl="0" algn="ctr">
              <a:lnSpc>
                <a:spcPct val="100000"/>
              </a:lnSpc>
              <a:spcBef>
                <a:spcPts val="0"/>
              </a:spcBef>
              <a:spcAft>
                <a:spcPts val="0"/>
              </a:spcAft>
              <a:buSzPts val="2800"/>
              <a:buNone/>
              <a:defRPr sz="10800"/>
            </a:lvl1pPr>
            <a:lvl2pPr lvl="1" algn="ctr">
              <a:lnSpc>
                <a:spcPct val="100000"/>
              </a:lnSpc>
              <a:spcBef>
                <a:spcPts val="0"/>
              </a:spcBef>
              <a:spcAft>
                <a:spcPts val="0"/>
              </a:spcAft>
              <a:buSzPts val="2800"/>
              <a:buNone/>
              <a:defRPr sz="10800"/>
            </a:lvl2pPr>
            <a:lvl3pPr lvl="2" algn="ctr">
              <a:lnSpc>
                <a:spcPct val="100000"/>
              </a:lnSpc>
              <a:spcBef>
                <a:spcPts val="0"/>
              </a:spcBef>
              <a:spcAft>
                <a:spcPts val="0"/>
              </a:spcAft>
              <a:buSzPts val="2800"/>
              <a:buNone/>
              <a:defRPr sz="10800"/>
            </a:lvl3pPr>
            <a:lvl4pPr lvl="3" algn="ctr">
              <a:lnSpc>
                <a:spcPct val="100000"/>
              </a:lnSpc>
              <a:spcBef>
                <a:spcPts val="0"/>
              </a:spcBef>
              <a:spcAft>
                <a:spcPts val="0"/>
              </a:spcAft>
              <a:buSzPts val="2800"/>
              <a:buNone/>
              <a:defRPr sz="10800"/>
            </a:lvl4pPr>
            <a:lvl5pPr lvl="4" algn="ctr">
              <a:lnSpc>
                <a:spcPct val="100000"/>
              </a:lnSpc>
              <a:spcBef>
                <a:spcPts val="0"/>
              </a:spcBef>
              <a:spcAft>
                <a:spcPts val="0"/>
              </a:spcAft>
              <a:buSzPts val="2800"/>
              <a:buNone/>
              <a:defRPr sz="10800"/>
            </a:lvl5pPr>
            <a:lvl6pPr lvl="5" algn="ctr">
              <a:lnSpc>
                <a:spcPct val="100000"/>
              </a:lnSpc>
              <a:spcBef>
                <a:spcPts val="0"/>
              </a:spcBef>
              <a:spcAft>
                <a:spcPts val="0"/>
              </a:spcAft>
              <a:buSzPts val="2800"/>
              <a:buNone/>
              <a:defRPr sz="10800"/>
            </a:lvl6pPr>
            <a:lvl7pPr lvl="6" algn="ctr">
              <a:lnSpc>
                <a:spcPct val="100000"/>
              </a:lnSpc>
              <a:spcBef>
                <a:spcPts val="0"/>
              </a:spcBef>
              <a:spcAft>
                <a:spcPts val="0"/>
              </a:spcAft>
              <a:buSzPts val="2800"/>
              <a:buNone/>
              <a:defRPr sz="10800"/>
            </a:lvl7pPr>
            <a:lvl8pPr lvl="7" algn="ctr">
              <a:lnSpc>
                <a:spcPct val="100000"/>
              </a:lnSpc>
              <a:spcBef>
                <a:spcPts val="0"/>
              </a:spcBef>
              <a:spcAft>
                <a:spcPts val="0"/>
              </a:spcAft>
              <a:buSzPts val="2800"/>
              <a:buNone/>
              <a:defRPr sz="10800"/>
            </a:lvl8pPr>
            <a:lvl9pPr lvl="8" algn="ctr">
              <a:lnSpc>
                <a:spcPct val="100000"/>
              </a:lnSpc>
              <a:spcBef>
                <a:spcPts val="0"/>
              </a:spcBef>
              <a:spcAft>
                <a:spcPts val="0"/>
              </a:spcAft>
              <a:buSzPts val="2800"/>
              <a:buNone/>
              <a:defRPr sz="10800"/>
            </a:lvl9pPr>
          </a:lstStyle>
          <a:p>
            <a:endParaRPr/>
          </a:p>
        </p:txBody>
      </p:sp>
      <p:sp>
        <p:nvSpPr>
          <p:cNvPr id="12" name="Shape 12"/>
          <p:cNvSpPr txBox="1">
            <a:spLocks noGrp="1"/>
          </p:cNvSpPr>
          <p:nvPr>
            <p:ph type="sldNum" idx="12"/>
          </p:nvPr>
        </p:nvSpPr>
        <p:spPr>
          <a:xfrm>
            <a:off x="30500849" y="19896393"/>
            <a:ext cx="1975320" cy="1679360"/>
          </a:xfrm>
          <a:prstGeom prst="rect">
            <a:avLst/>
          </a:prstGeom>
        </p:spPr>
        <p:txBody>
          <a:bodyPr spcFirstLastPara="1" wrap="square" lIns="351072" tIns="351072" rIns="351072" bIns="351072"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Shape 45"/>
          <p:cNvSpPr txBox="1">
            <a:spLocks noGrp="1"/>
          </p:cNvSpPr>
          <p:nvPr>
            <p:ph type="title" hasCustomPrompt="1"/>
          </p:nvPr>
        </p:nvSpPr>
        <p:spPr>
          <a:xfrm>
            <a:off x="1122120" y="4719467"/>
            <a:ext cx="30674160" cy="8377600"/>
          </a:xfrm>
          <a:prstGeom prst="rect">
            <a:avLst/>
          </a:prstGeom>
        </p:spPr>
        <p:txBody>
          <a:bodyPr spcFirstLastPara="1" wrap="square" lIns="351072" tIns="351072" rIns="351072" bIns="351072" anchor="b" anchorCtr="0"/>
          <a:lstStyle>
            <a:lvl1pPr lvl="0" algn="ctr">
              <a:spcBef>
                <a:spcPts val="0"/>
              </a:spcBef>
              <a:spcAft>
                <a:spcPts val="0"/>
              </a:spcAft>
              <a:buSzPts val="12000"/>
              <a:buNone/>
              <a:defRPr sz="46100"/>
            </a:lvl1pPr>
            <a:lvl2pPr lvl="1" algn="ctr">
              <a:spcBef>
                <a:spcPts val="0"/>
              </a:spcBef>
              <a:spcAft>
                <a:spcPts val="0"/>
              </a:spcAft>
              <a:buSzPts val="12000"/>
              <a:buNone/>
              <a:defRPr sz="46100"/>
            </a:lvl2pPr>
            <a:lvl3pPr lvl="2" algn="ctr">
              <a:spcBef>
                <a:spcPts val="0"/>
              </a:spcBef>
              <a:spcAft>
                <a:spcPts val="0"/>
              </a:spcAft>
              <a:buSzPts val="12000"/>
              <a:buNone/>
              <a:defRPr sz="46100"/>
            </a:lvl3pPr>
            <a:lvl4pPr lvl="3" algn="ctr">
              <a:spcBef>
                <a:spcPts val="0"/>
              </a:spcBef>
              <a:spcAft>
                <a:spcPts val="0"/>
              </a:spcAft>
              <a:buSzPts val="12000"/>
              <a:buNone/>
              <a:defRPr sz="46100"/>
            </a:lvl4pPr>
            <a:lvl5pPr lvl="4" algn="ctr">
              <a:spcBef>
                <a:spcPts val="0"/>
              </a:spcBef>
              <a:spcAft>
                <a:spcPts val="0"/>
              </a:spcAft>
              <a:buSzPts val="12000"/>
              <a:buNone/>
              <a:defRPr sz="46100"/>
            </a:lvl5pPr>
            <a:lvl6pPr lvl="5" algn="ctr">
              <a:spcBef>
                <a:spcPts val="0"/>
              </a:spcBef>
              <a:spcAft>
                <a:spcPts val="0"/>
              </a:spcAft>
              <a:buSzPts val="12000"/>
              <a:buNone/>
              <a:defRPr sz="46100"/>
            </a:lvl6pPr>
            <a:lvl7pPr lvl="6" algn="ctr">
              <a:spcBef>
                <a:spcPts val="0"/>
              </a:spcBef>
              <a:spcAft>
                <a:spcPts val="0"/>
              </a:spcAft>
              <a:buSzPts val="12000"/>
              <a:buNone/>
              <a:defRPr sz="46100"/>
            </a:lvl7pPr>
            <a:lvl8pPr lvl="7" algn="ctr">
              <a:spcBef>
                <a:spcPts val="0"/>
              </a:spcBef>
              <a:spcAft>
                <a:spcPts val="0"/>
              </a:spcAft>
              <a:buSzPts val="12000"/>
              <a:buNone/>
              <a:defRPr sz="46100"/>
            </a:lvl8pPr>
            <a:lvl9pPr lvl="8" algn="ctr">
              <a:spcBef>
                <a:spcPts val="0"/>
              </a:spcBef>
              <a:spcAft>
                <a:spcPts val="0"/>
              </a:spcAft>
              <a:buSzPts val="12000"/>
              <a:buNone/>
              <a:defRPr sz="46100"/>
            </a:lvl9pPr>
          </a:lstStyle>
          <a:p>
            <a:r>
              <a:t>xx%</a:t>
            </a:r>
          </a:p>
        </p:txBody>
      </p:sp>
      <p:sp>
        <p:nvSpPr>
          <p:cNvPr id="46" name="Shape 46"/>
          <p:cNvSpPr txBox="1">
            <a:spLocks noGrp="1"/>
          </p:cNvSpPr>
          <p:nvPr>
            <p:ph type="body" idx="1"/>
          </p:nvPr>
        </p:nvSpPr>
        <p:spPr>
          <a:xfrm>
            <a:off x="1122120" y="13449493"/>
            <a:ext cx="30674160" cy="5550080"/>
          </a:xfrm>
          <a:prstGeom prst="rect">
            <a:avLst/>
          </a:prstGeom>
        </p:spPr>
        <p:txBody>
          <a:bodyPr spcFirstLastPara="1" wrap="square" lIns="351072" tIns="351072" rIns="351072" bIns="351072" anchor="t" anchorCtr="0"/>
          <a:lstStyle>
            <a:lvl1pPr marL="1755648" lvl="0" indent="-1316736" algn="ctr">
              <a:spcBef>
                <a:spcPts val="0"/>
              </a:spcBef>
              <a:spcAft>
                <a:spcPts val="0"/>
              </a:spcAft>
              <a:buSzPts val="1800"/>
              <a:buChar char="●"/>
              <a:defRPr/>
            </a:lvl1pPr>
            <a:lvl2pPr marL="3511296" lvl="1" indent="-1219200" algn="ctr">
              <a:spcBef>
                <a:spcPts val="6144"/>
              </a:spcBef>
              <a:spcAft>
                <a:spcPts val="0"/>
              </a:spcAft>
              <a:buSzPts val="1400"/>
              <a:buChar char="○"/>
              <a:defRPr/>
            </a:lvl2pPr>
            <a:lvl3pPr marL="5266944" lvl="2" indent="-1219200" algn="ctr">
              <a:spcBef>
                <a:spcPts val="6144"/>
              </a:spcBef>
              <a:spcAft>
                <a:spcPts val="0"/>
              </a:spcAft>
              <a:buSzPts val="1400"/>
              <a:buChar char="■"/>
              <a:defRPr/>
            </a:lvl3pPr>
            <a:lvl4pPr marL="7022592" lvl="3" indent="-1219200" algn="ctr">
              <a:spcBef>
                <a:spcPts val="6144"/>
              </a:spcBef>
              <a:spcAft>
                <a:spcPts val="0"/>
              </a:spcAft>
              <a:buSzPts val="1400"/>
              <a:buChar char="●"/>
              <a:defRPr/>
            </a:lvl4pPr>
            <a:lvl5pPr marL="8778240" lvl="4" indent="-1219200" algn="ctr">
              <a:spcBef>
                <a:spcPts val="6144"/>
              </a:spcBef>
              <a:spcAft>
                <a:spcPts val="0"/>
              </a:spcAft>
              <a:buSzPts val="1400"/>
              <a:buChar char="○"/>
              <a:defRPr/>
            </a:lvl5pPr>
            <a:lvl6pPr marL="10533888" lvl="5" indent="-1219200" algn="ctr">
              <a:spcBef>
                <a:spcPts val="6144"/>
              </a:spcBef>
              <a:spcAft>
                <a:spcPts val="0"/>
              </a:spcAft>
              <a:buSzPts val="1400"/>
              <a:buChar char="■"/>
              <a:defRPr/>
            </a:lvl6pPr>
            <a:lvl7pPr marL="12289536" lvl="6" indent="-1219200" algn="ctr">
              <a:spcBef>
                <a:spcPts val="6144"/>
              </a:spcBef>
              <a:spcAft>
                <a:spcPts val="0"/>
              </a:spcAft>
              <a:buSzPts val="1400"/>
              <a:buChar char="●"/>
              <a:defRPr/>
            </a:lvl7pPr>
            <a:lvl8pPr marL="14045184" lvl="7" indent="-1219200" algn="ctr">
              <a:spcBef>
                <a:spcPts val="6144"/>
              </a:spcBef>
              <a:spcAft>
                <a:spcPts val="0"/>
              </a:spcAft>
              <a:buSzPts val="1400"/>
              <a:buChar char="○"/>
              <a:defRPr/>
            </a:lvl8pPr>
            <a:lvl9pPr marL="15800832" lvl="8" indent="-1219200" algn="ctr">
              <a:spcBef>
                <a:spcPts val="6144"/>
              </a:spcBef>
              <a:spcAft>
                <a:spcPts val="6144"/>
              </a:spcAft>
              <a:buSzPts val="1400"/>
              <a:buChar char="■"/>
              <a:defRPr/>
            </a:lvl9pPr>
          </a:lstStyle>
          <a:p>
            <a:endParaRPr/>
          </a:p>
        </p:txBody>
      </p:sp>
      <p:sp>
        <p:nvSpPr>
          <p:cNvPr id="47" name="Shape 47"/>
          <p:cNvSpPr txBox="1">
            <a:spLocks noGrp="1"/>
          </p:cNvSpPr>
          <p:nvPr>
            <p:ph type="sldNum" idx="12"/>
          </p:nvPr>
        </p:nvSpPr>
        <p:spPr>
          <a:xfrm>
            <a:off x="30500849" y="19896393"/>
            <a:ext cx="1975320" cy="1679360"/>
          </a:xfrm>
          <a:prstGeom prst="rect">
            <a:avLst/>
          </a:prstGeom>
        </p:spPr>
        <p:txBody>
          <a:bodyPr spcFirstLastPara="1" wrap="square" lIns="351072" tIns="351072" rIns="351072" bIns="351072"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30500849" y="19896393"/>
            <a:ext cx="1975320" cy="1679360"/>
          </a:xfrm>
          <a:prstGeom prst="rect">
            <a:avLst/>
          </a:prstGeom>
        </p:spPr>
        <p:txBody>
          <a:bodyPr spcFirstLastPara="1" wrap="square" lIns="351072" tIns="351072" rIns="351072" bIns="351072"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1122120" y="9176960"/>
            <a:ext cx="30674160" cy="3591680"/>
          </a:xfrm>
          <a:prstGeom prst="rect">
            <a:avLst/>
          </a:prstGeom>
        </p:spPr>
        <p:txBody>
          <a:bodyPr spcFirstLastPara="1" wrap="square" lIns="351072" tIns="351072" rIns="351072" bIns="351072" anchor="ctr" anchorCtr="0"/>
          <a:lstStyle>
            <a:lvl1pPr lvl="0" algn="ctr">
              <a:spcBef>
                <a:spcPts val="0"/>
              </a:spcBef>
              <a:spcAft>
                <a:spcPts val="0"/>
              </a:spcAft>
              <a:buSzPts val="3600"/>
              <a:buNone/>
              <a:defRPr sz="13800"/>
            </a:lvl1pPr>
            <a:lvl2pPr lvl="1" algn="ctr">
              <a:spcBef>
                <a:spcPts val="0"/>
              </a:spcBef>
              <a:spcAft>
                <a:spcPts val="0"/>
              </a:spcAft>
              <a:buSzPts val="3600"/>
              <a:buNone/>
              <a:defRPr sz="13800"/>
            </a:lvl2pPr>
            <a:lvl3pPr lvl="2" algn="ctr">
              <a:spcBef>
                <a:spcPts val="0"/>
              </a:spcBef>
              <a:spcAft>
                <a:spcPts val="0"/>
              </a:spcAft>
              <a:buSzPts val="3600"/>
              <a:buNone/>
              <a:defRPr sz="13800"/>
            </a:lvl3pPr>
            <a:lvl4pPr lvl="3" algn="ctr">
              <a:spcBef>
                <a:spcPts val="0"/>
              </a:spcBef>
              <a:spcAft>
                <a:spcPts val="0"/>
              </a:spcAft>
              <a:buSzPts val="3600"/>
              <a:buNone/>
              <a:defRPr sz="13800"/>
            </a:lvl4pPr>
            <a:lvl5pPr lvl="4" algn="ctr">
              <a:spcBef>
                <a:spcPts val="0"/>
              </a:spcBef>
              <a:spcAft>
                <a:spcPts val="0"/>
              </a:spcAft>
              <a:buSzPts val="3600"/>
              <a:buNone/>
              <a:defRPr sz="13800"/>
            </a:lvl5pPr>
            <a:lvl6pPr lvl="5" algn="ctr">
              <a:spcBef>
                <a:spcPts val="0"/>
              </a:spcBef>
              <a:spcAft>
                <a:spcPts val="0"/>
              </a:spcAft>
              <a:buSzPts val="3600"/>
              <a:buNone/>
              <a:defRPr sz="13800"/>
            </a:lvl6pPr>
            <a:lvl7pPr lvl="6" algn="ctr">
              <a:spcBef>
                <a:spcPts val="0"/>
              </a:spcBef>
              <a:spcAft>
                <a:spcPts val="0"/>
              </a:spcAft>
              <a:buSzPts val="3600"/>
              <a:buNone/>
              <a:defRPr sz="13800"/>
            </a:lvl7pPr>
            <a:lvl8pPr lvl="7" algn="ctr">
              <a:spcBef>
                <a:spcPts val="0"/>
              </a:spcBef>
              <a:spcAft>
                <a:spcPts val="0"/>
              </a:spcAft>
              <a:buSzPts val="3600"/>
              <a:buNone/>
              <a:defRPr sz="13800"/>
            </a:lvl8pPr>
            <a:lvl9pPr lvl="8" algn="ctr">
              <a:spcBef>
                <a:spcPts val="0"/>
              </a:spcBef>
              <a:spcAft>
                <a:spcPts val="0"/>
              </a:spcAft>
              <a:buSzPts val="3600"/>
              <a:buNone/>
              <a:defRPr sz="13800"/>
            </a:lvl9pPr>
          </a:lstStyle>
          <a:p>
            <a:endParaRPr/>
          </a:p>
        </p:txBody>
      </p:sp>
      <p:sp>
        <p:nvSpPr>
          <p:cNvPr id="15" name="Shape 15"/>
          <p:cNvSpPr txBox="1">
            <a:spLocks noGrp="1"/>
          </p:cNvSpPr>
          <p:nvPr>
            <p:ph type="sldNum" idx="12"/>
          </p:nvPr>
        </p:nvSpPr>
        <p:spPr>
          <a:xfrm>
            <a:off x="30500849" y="19896393"/>
            <a:ext cx="1975320" cy="1679360"/>
          </a:xfrm>
          <a:prstGeom prst="rect">
            <a:avLst/>
          </a:prstGeom>
        </p:spPr>
        <p:txBody>
          <a:bodyPr spcFirstLastPara="1" wrap="square" lIns="351072" tIns="351072" rIns="351072" bIns="351072"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122120" y="1898773"/>
            <a:ext cx="30674160" cy="2443520"/>
          </a:xfrm>
          <a:prstGeom prst="rect">
            <a:avLst/>
          </a:prstGeom>
        </p:spPr>
        <p:txBody>
          <a:bodyPr spcFirstLastPara="1" wrap="square" lIns="351072" tIns="351072" rIns="351072" bIns="351072"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Shape 18"/>
          <p:cNvSpPr txBox="1">
            <a:spLocks noGrp="1"/>
          </p:cNvSpPr>
          <p:nvPr>
            <p:ph type="body" idx="1"/>
          </p:nvPr>
        </p:nvSpPr>
        <p:spPr>
          <a:xfrm>
            <a:off x="1122120" y="4917227"/>
            <a:ext cx="30674160" cy="14576640"/>
          </a:xfrm>
          <a:prstGeom prst="rect">
            <a:avLst/>
          </a:prstGeom>
        </p:spPr>
        <p:txBody>
          <a:bodyPr spcFirstLastPara="1" wrap="square" lIns="351072" tIns="351072" rIns="351072" bIns="351072" anchor="t" anchorCtr="0"/>
          <a:lstStyle>
            <a:lvl1pPr marL="1755648" lvl="0" indent="-1316736">
              <a:spcBef>
                <a:spcPts val="0"/>
              </a:spcBef>
              <a:spcAft>
                <a:spcPts val="0"/>
              </a:spcAft>
              <a:buSzPts val="1800"/>
              <a:buChar char="●"/>
              <a:defRPr/>
            </a:lvl1pPr>
            <a:lvl2pPr marL="3511296" lvl="1" indent="-1219200">
              <a:spcBef>
                <a:spcPts val="6144"/>
              </a:spcBef>
              <a:spcAft>
                <a:spcPts val="0"/>
              </a:spcAft>
              <a:buSzPts val="1400"/>
              <a:buChar char="○"/>
              <a:defRPr/>
            </a:lvl2pPr>
            <a:lvl3pPr marL="5266944" lvl="2" indent="-1219200">
              <a:spcBef>
                <a:spcPts val="6144"/>
              </a:spcBef>
              <a:spcAft>
                <a:spcPts val="0"/>
              </a:spcAft>
              <a:buSzPts val="1400"/>
              <a:buChar char="■"/>
              <a:defRPr/>
            </a:lvl3pPr>
            <a:lvl4pPr marL="7022592" lvl="3" indent="-1219200">
              <a:spcBef>
                <a:spcPts val="6144"/>
              </a:spcBef>
              <a:spcAft>
                <a:spcPts val="0"/>
              </a:spcAft>
              <a:buSzPts val="1400"/>
              <a:buChar char="●"/>
              <a:defRPr/>
            </a:lvl4pPr>
            <a:lvl5pPr marL="8778240" lvl="4" indent="-1219200">
              <a:spcBef>
                <a:spcPts val="6144"/>
              </a:spcBef>
              <a:spcAft>
                <a:spcPts val="0"/>
              </a:spcAft>
              <a:buSzPts val="1400"/>
              <a:buChar char="○"/>
              <a:defRPr/>
            </a:lvl5pPr>
            <a:lvl6pPr marL="10533888" lvl="5" indent="-1219200">
              <a:spcBef>
                <a:spcPts val="6144"/>
              </a:spcBef>
              <a:spcAft>
                <a:spcPts val="0"/>
              </a:spcAft>
              <a:buSzPts val="1400"/>
              <a:buChar char="■"/>
              <a:defRPr/>
            </a:lvl6pPr>
            <a:lvl7pPr marL="12289536" lvl="6" indent="-1219200">
              <a:spcBef>
                <a:spcPts val="6144"/>
              </a:spcBef>
              <a:spcAft>
                <a:spcPts val="0"/>
              </a:spcAft>
              <a:buSzPts val="1400"/>
              <a:buChar char="●"/>
              <a:defRPr/>
            </a:lvl7pPr>
            <a:lvl8pPr marL="14045184" lvl="7" indent="-1219200">
              <a:spcBef>
                <a:spcPts val="6144"/>
              </a:spcBef>
              <a:spcAft>
                <a:spcPts val="0"/>
              </a:spcAft>
              <a:buSzPts val="1400"/>
              <a:buChar char="○"/>
              <a:defRPr/>
            </a:lvl8pPr>
            <a:lvl9pPr marL="15800832" lvl="8" indent="-1219200">
              <a:spcBef>
                <a:spcPts val="6144"/>
              </a:spcBef>
              <a:spcAft>
                <a:spcPts val="6144"/>
              </a:spcAft>
              <a:buSzPts val="1400"/>
              <a:buChar char="■"/>
              <a:defRPr/>
            </a:lvl9pPr>
          </a:lstStyle>
          <a:p>
            <a:endParaRPr/>
          </a:p>
        </p:txBody>
      </p:sp>
      <p:sp>
        <p:nvSpPr>
          <p:cNvPr id="19" name="Shape 19"/>
          <p:cNvSpPr txBox="1">
            <a:spLocks noGrp="1"/>
          </p:cNvSpPr>
          <p:nvPr>
            <p:ph type="sldNum" idx="12"/>
          </p:nvPr>
        </p:nvSpPr>
        <p:spPr>
          <a:xfrm>
            <a:off x="30500849" y="19896393"/>
            <a:ext cx="1975320" cy="1679360"/>
          </a:xfrm>
          <a:prstGeom prst="rect">
            <a:avLst/>
          </a:prstGeom>
        </p:spPr>
        <p:txBody>
          <a:bodyPr spcFirstLastPara="1" wrap="square" lIns="351072" tIns="351072" rIns="351072" bIns="351072"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1122120" y="1898773"/>
            <a:ext cx="30674160" cy="2443520"/>
          </a:xfrm>
          <a:prstGeom prst="rect">
            <a:avLst/>
          </a:prstGeom>
        </p:spPr>
        <p:txBody>
          <a:bodyPr spcFirstLastPara="1" wrap="square" lIns="351072" tIns="351072" rIns="351072" bIns="351072"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Shape 22"/>
          <p:cNvSpPr txBox="1">
            <a:spLocks noGrp="1"/>
          </p:cNvSpPr>
          <p:nvPr>
            <p:ph type="body" idx="1"/>
          </p:nvPr>
        </p:nvSpPr>
        <p:spPr>
          <a:xfrm>
            <a:off x="1122120" y="4917227"/>
            <a:ext cx="14399640" cy="14576640"/>
          </a:xfrm>
          <a:prstGeom prst="rect">
            <a:avLst/>
          </a:prstGeom>
        </p:spPr>
        <p:txBody>
          <a:bodyPr spcFirstLastPara="1" wrap="square" lIns="351072" tIns="351072" rIns="351072" bIns="351072" anchor="t" anchorCtr="0"/>
          <a:lstStyle>
            <a:lvl1pPr marL="1755648" lvl="0" indent="-1219200">
              <a:spcBef>
                <a:spcPts val="0"/>
              </a:spcBef>
              <a:spcAft>
                <a:spcPts val="0"/>
              </a:spcAft>
              <a:buSzPts val="1400"/>
              <a:buChar char="●"/>
              <a:defRPr sz="5400"/>
            </a:lvl1pPr>
            <a:lvl2pPr marL="3511296" lvl="1" indent="-1170432">
              <a:spcBef>
                <a:spcPts val="6144"/>
              </a:spcBef>
              <a:spcAft>
                <a:spcPts val="0"/>
              </a:spcAft>
              <a:buSzPts val="1200"/>
              <a:buChar char="○"/>
              <a:defRPr sz="4600"/>
            </a:lvl2pPr>
            <a:lvl3pPr marL="5266944" lvl="2" indent="-1170432">
              <a:spcBef>
                <a:spcPts val="6144"/>
              </a:spcBef>
              <a:spcAft>
                <a:spcPts val="0"/>
              </a:spcAft>
              <a:buSzPts val="1200"/>
              <a:buChar char="■"/>
              <a:defRPr sz="4600"/>
            </a:lvl3pPr>
            <a:lvl4pPr marL="7022592" lvl="3" indent="-1170432">
              <a:spcBef>
                <a:spcPts val="6144"/>
              </a:spcBef>
              <a:spcAft>
                <a:spcPts val="0"/>
              </a:spcAft>
              <a:buSzPts val="1200"/>
              <a:buChar char="●"/>
              <a:defRPr sz="4600"/>
            </a:lvl4pPr>
            <a:lvl5pPr marL="8778240" lvl="4" indent="-1170432">
              <a:spcBef>
                <a:spcPts val="6144"/>
              </a:spcBef>
              <a:spcAft>
                <a:spcPts val="0"/>
              </a:spcAft>
              <a:buSzPts val="1200"/>
              <a:buChar char="○"/>
              <a:defRPr sz="4600"/>
            </a:lvl5pPr>
            <a:lvl6pPr marL="10533888" lvl="5" indent="-1170432">
              <a:spcBef>
                <a:spcPts val="6144"/>
              </a:spcBef>
              <a:spcAft>
                <a:spcPts val="0"/>
              </a:spcAft>
              <a:buSzPts val="1200"/>
              <a:buChar char="■"/>
              <a:defRPr sz="4600"/>
            </a:lvl6pPr>
            <a:lvl7pPr marL="12289536" lvl="6" indent="-1170432">
              <a:spcBef>
                <a:spcPts val="6144"/>
              </a:spcBef>
              <a:spcAft>
                <a:spcPts val="0"/>
              </a:spcAft>
              <a:buSzPts val="1200"/>
              <a:buChar char="●"/>
              <a:defRPr sz="4600"/>
            </a:lvl7pPr>
            <a:lvl8pPr marL="14045184" lvl="7" indent="-1170432">
              <a:spcBef>
                <a:spcPts val="6144"/>
              </a:spcBef>
              <a:spcAft>
                <a:spcPts val="0"/>
              </a:spcAft>
              <a:buSzPts val="1200"/>
              <a:buChar char="○"/>
              <a:defRPr sz="4600"/>
            </a:lvl8pPr>
            <a:lvl9pPr marL="15800832" lvl="8" indent="-1170432">
              <a:spcBef>
                <a:spcPts val="6144"/>
              </a:spcBef>
              <a:spcAft>
                <a:spcPts val="6144"/>
              </a:spcAft>
              <a:buSzPts val="1200"/>
              <a:buChar char="■"/>
              <a:defRPr sz="4600"/>
            </a:lvl9pPr>
          </a:lstStyle>
          <a:p>
            <a:endParaRPr/>
          </a:p>
        </p:txBody>
      </p:sp>
      <p:sp>
        <p:nvSpPr>
          <p:cNvPr id="23" name="Shape 23"/>
          <p:cNvSpPr txBox="1">
            <a:spLocks noGrp="1"/>
          </p:cNvSpPr>
          <p:nvPr>
            <p:ph type="body" idx="2"/>
          </p:nvPr>
        </p:nvSpPr>
        <p:spPr>
          <a:xfrm>
            <a:off x="17396640" y="4917227"/>
            <a:ext cx="14399640" cy="14576640"/>
          </a:xfrm>
          <a:prstGeom prst="rect">
            <a:avLst/>
          </a:prstGeom>
        </p:spPr>
        <p:txBody>
          <a:bodyPr spcFirstLastPara="1" wrap="square" lIns="351072" tIns="351072" rIns="351072" bIns="351072" anchor="t" anchorCtr="0"/>
          <a:lstStyle>
            <a:lvl1pPr marL="1755648" lvl="0" indent="-1219200">
              <a:spcBef>
                <a:spcPts val="0"/>
              </a:spcBef>
              <a:spcAft>
                <a:spcPts val="0"/>
              </a:spcAft>
              <a:buSzPts val="1400"/>
              <a:buChar char="●"/>
              <a:defRPr sz="5400"/>
            </a:lvl1pPr>
            <a:lvl2pPr marL="3511296" lvl="1" indent="-1170432">
              <a:spcBef>
                <a:spcPts val="6144"/>
              </a:spcBef>
              <a:spcAft>
                <a:spcPts val="0"/>
              </a:spcAft>
              <a:buSzPts val="1200"/>
              <a:buChar char="○"/>
              <a:defRPr sz="4600"/>
            </a:lvl2pPr>
            <a:lvl3pPr marL="5266944" lvl="2" indent="-1170432">
              <a:spcBef>
                <a:spcPts val="6144"/>
              </a:spcBef>
              <a:spcAft>
                <a:spcPts val="0"/>
              </a:spcAft>
              <a:buSzPts val="1200"/>
              <a:buChar char="■"/>
              <a:defRPr sz="4600"/>
            </a:lvl3pPr>
            <a:lvl4pPr marL="7022592" lvl="3" indent="-1170432">
              <a:spcBef>
                <a:spcPts val="6144"/>
              </a:spcBef>
              <a:spcAft>
                <a:spcPts val="0"/>
              </a:spcAft>
              <a:buSzPts val="1200"/>
              <a:buChar char="●"/>
              <a:defRPr sz="4600"/>
            </a:lvl4pPr>
            <a:lvl5pPr marL="8778240" lvl="4" indent="-1170432">
              <a:spcBef>
                <a:spcPts val="6144"/>
              </a:spcBef>
              <a:spcAft>
                <a:spcPts val="0"/>
              </a:spcAft>
              <a:buSzPts val="1200"/>
              <a:buChar char="○"/>
              <a:defRPr sz="4600"/>
            </a:lvl5pPr>
            <a:lvl6pPr marL="10533888" lvl="5" indent="-1170432">
              <a:spcBef>
                <a:spcPts val="6144"/>
              </a:spcBef>
              <a:spcAft>
                <a:spcPts val="0"/>
              </a:spcAft>
              <a:buSzPts val="1200"/>
              <a:buChar char="■"/>
              <a:defRPr sz="4600"/>
            </a:lvl6pPr>
            <a:lvl7pPr marL="12289536" lvl="6" indent="-1170432">
              <a:spcBef>
                <a:spcPts val="6144"/>
              </a:spcBef>
              <a:spcAft>
                <a:spcPts val="0"/>
              </a:spcAft>
              <a:buSzPts val="1200"/>
              <a:buChar char="●"/>
              <a:defRPr sz="4600"/>
            </a:lvl7pPr>
            <a:lvl8pPr marL="14045184" lvl="7" indent="-1170432">
              <a:spcBef>
                <a:spcPts val="6144"/>
              </a:spcBef>
              <a:spcAft>
                <a:spcPts val="0"/>
              </a:spcAft>
              <a:buSzPts val="1200"/>
              <a:buChar char="○"/>
              <a:defRPr sz="4600"/>
            </a:lvl8pPr>
            <a:lvl9pPr marL="15800832" lvl="8" indent="-1170432">
              <a:spcBef>
                <a:spcPts val="6144"/>
              </a:spcBef>
              <a:spcAft>
                <a:spcPts val="6144"/>
              </a:spcAft>
              <a:buSzPts val="1200"/>
              <a:buChar char="■"/>
              <a:defRPr sz="4600"/>
            </a:lvl9pPr>
          </a:lstStyle>
          <a:p>
            <a:endParaRPr/>
          </a:p>
        </p:txBody>
      </p:sp>
      <p:sp>
        <p:nvSpPr>
          <p:cNvPr id="24" name="Shape 24"/>
          <p:cNvSpPr txBox="1">
            <a:spLocks noGrp="1"/>
          </p:cNvSpPr>
          <p:nvPr>
            <p:ph type="sldNum" idx="12"/>
          </p:nvPr>
        </p:nvSpPr>
        <p:spPr>
          <a:xfrm>
            <a:off x="30500849" y="19896393"/>
            <a:ext cx="1975320" cy="1679360"/>
          </a:xfrm>
          <a:prstGeom prst="rect">
            <a:avLst/>
          </a:prstGeom>
        </p:spPr>
        <p:txBody>
          <a:bodyPr spcFirstLastPara="1" wrap="square" lIns="351072" tIns="351072" rIns="351072" bIns="351072"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122120" y="1898773"/>
            <a:ext cx="30674160" cy="2443520"/>
          </a:xfrm>
          <a:prstGeom prst="rect">
            <a:avLst/>
          </a:prstGeom>
        </p:spPr>
        <p:txBody>
          <a:bodyPr spcFirstLastPara="1" wrap="square" lIns="351072" tIns="351072" rIns="351072" bIns="351072"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Shape 27"/>
          <p:cNvSpPr txBox="1">
            <a:spLocks noGrp="1"/>
          </p:cNvSpPr>
          <p:nvPr>
            <p:ph type="sldNum" idx="12"/>
          </p:nvPr>
        </p:nvSpPr>
        <p:spPr>
          <a:xfrm>
            <a:off x="30500849" y="19896393"/>
            <a:ext cx="1975320" cy="1679360"/>
          </a:xfrm>
          <a:prstGeom prst="rect">
            <a:avLst/>
          </a:prstGeom>
        </p:spPr>
        <p:txBody>
          <a:bodyPr spcFirstLastPara="1" wrap="square" lIns="351072" tIns="351072" rIns="351072" bIns="351072"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22120" y="2370560"/>
            <a:ext cx="10108800" cy="3224320"/>
          </a:xfrm>
          <a:prstGeom prst="rect">
            <a:avLst/>
          </a:prstGeom>
        </p:spPr>
        <p:txBody>
          <a:bodyPr spcFirstLastPara="1" wrap="square" lIns="351072" tIns="351072" rIns="351072" bIns="351072" anchor="b" anchorCtr="0"/>
          <a:lstStyle>
            <a:lvl1pPr lvl="0">
              <a:spcBef>
                <a:spcPts val="0"/>
              </a:spcBef>
              <a:spcAft>
                <a:spcPts val="0"/>
              </a:spcAft>
              <a:buSzPts val="2400"/>
              <a:buNone/>
              <a:defRPr sz="9200"/>
            </a:lvl1pPr>
            <a:lvl2pPr lvl="1">
              <a:spcBef>
                <a:spcPts val="0"/>
              </a:spcBef>
              <a:spcAft>
                <a:spcPts val="0"/>
              </a:spcAft>
              <a:buSzPts val="2400"/>
              <a:buNone/>
              <a:defRPr sz="9200"/>
            </a:lvl2pPr>
            <a:lvl3pPr lvl="2">
              <a:spcBef>
                <a:spcPts val="0"/>
              </a:spcBef>
              <a:spcAft>
                <a:spcPts val="0"/>
              </a:spcAft>
              <a:buSzPts val="2400"/>
              <a:buNone/>
              <a:defRPr sz="9200"/>
            </a:lvl3pPr>
            <a:lvl4pPr lvl="3">
              <a:spcBef>
                <a:spcPts val="0"/>
              </a:spcBef>
              <a:spcAft>
                <a:spcPts val="0"/>
              </a:spcAft>
              <a:buSzPts val="2400"/>
              <a:buNone/>
              <a:defRPr sz="9200"/>
            </a:lvl4pPr>
            <a:lvl5pPr lvl="4">
              <a:spcBef>
                <a:spcPts val="0"/>
              </a:spcBef>
              <a:spcAft>
                <a:spcPts val="0"/>
              </a:spcAft>
              <a:buSzPts val="2400"/>
              <a:buNone/>
              <a:defRPr sz="9200"/>
            </a:lvl5pPr>
            <a:lvl6pPr lvl="5">
              <a:spcBef>
                <a:spcPts val="0"/>
              </a:spcBef>
              <a:spcAft>
                <a:spcPts val="0"/>
              </a:spcAft>
              <a:buSzPts val="2400"/>
              <a:buNone/>
              <a:defRPr sz="9200"/>
            </a:lvl6pPr>
            <a:lvl7pPr lvl="6">
              <a:spcBef>
                <a:spcPts val="0"/>
              </a:spcBef>
              <a:spcAft>
                <a:spcPts val="0"/>
              </a:spcAft>
              <a:buSzPts val="2400"/>
              <a:buNone/>
              <a:defRPr sz="9200"/>
            </a:lvl7pPr>
            <a:lvl8pPr lvl="7">
              <a:spcBef>
                <a:spcPts val="0"/>
              </a:spcBef>
              <a:spcAft>
                <a:spcPts val="0"/>
              </a:spcAft>
              <a:buSzPts val="2400"/>
              <a:buNone/>
              <a:defRPr sz="9200"/>
            </a:lvl8pPr>
            <a:lvl9pPr lvl="8">
              <a:spcBef>
                <a:spcPts val="0"/>
              </a:spcBef>
              <a:spcAft>
                <a:spcPts val="0"/>
              </a:spcAft>
              <a:buSzPts val="2400"/>
              <a:buNone/>
              <a:defRPr sz="9200"/>
            </a:lvl9pPr>
          </a:lstStyle>
          <a:p>
            <a:endParaRPr/>
          </a:p>
        </p:txBody>
      </p:sp>
      <p:sp>
        <p:nvSpPr>
          <p:cNvPr id="30" name="Shape 30"/>
          <p:cNvSpPr txBox="1">
            <a:spLocks noGrp="1"/>
          </p:cNvSpPr>
          <p:nvPr>
            <p:ph type="body" idx="1"/>
          </p:nvPr>
        </p:nvSpPr>
        <p:spPr>
          <a:xfrm>
            <a:off x="1122120" y="5928960"/>
            <a:ext cx="10108800" cy="13565440"/>
          </a:xfrm>
          <a:prstGeom prst="rect">
            <a:avLst/>
          </a:prstGeom>
        </p:spPr>
        <p:txBody>
          <a:bodyPr spcFirstLastPara="1" wrap="square" lIns="351072" tIns="351072" rIns="351072" bIns="351072" anchor="t" anchorCtr="0"/>
          <a:lstStyle>
            <a:lvl1pPr marL="1755648" lvl="0" indent="-1170432">
              <a:spcBef>
                <a:spcPts val="0"/>
              </a:spcBef>
              <a:spcAft>
                <a:spcPts val="0"/>
              </a:spcAft>
              <a:buSzPts val="1200"/>
              <a:buChar char="●"/>
              <a:defRPr sz="4600"/>
            </a:lvl1pPr>
            <a:lvl2pPr marL="3511296" lvl="1" indent="-1170432">
              <a:spcBef>
                <a:spcPts val="6144"/>
              </a:spcBef>
              <a:spcAft>
                <a:spcPts val="0"/>
              </a:spcAft>
              <a:buSzPts val="1200"/>
              <a:buChar char="○"/>
              <a:defRPr sz="4600"/>
            </a:lvl2pPr>
            <a:lvl3pPr marL="5266944" lvl="2" indent="-1170432">
              <a:spcBef>
                <a:spcPts val="6144"/>
              </a:spcBef>
              <a:spcAft>
                <a:spcPts val="0"/>
              </a:spcAft>
              <a:buSzPts val="1200"/>
              <a:buChar char="■"/>
              <a:defRPr sz="4600"/>
            </a:lvl3pPr>
            <a:lvl4pPr marL="7022592" lvl="3" indent="-1170432">
              <a:spcBef>
                <a:spcPts val="6144"/>
              </a:spcBef>
              <a:spcAft>
                <a:spcPts val="0"/>
              </a:spcAft>
              <a:buSzPts val="1200"/>
              <a:buChar char="●"/>
              <a:defRPr sz="4600"/>
            </a:lvl4pPr>
            <a:lvl5pPr marL="8778240" lvl="4" indent="-1170432">
              <a:spcBef>
                <a:spcPts val="6144"/>
              </a:spcBef>
              <a:spcAft>
                <a:spcPts val="0"/>
              </a:spcAft>
              <a:buSzPts val="1200"/>
              <a:buChar char="○"/>
              <a:defRPr sz="4600"/>
            </a:lvl5pPr>
            <a:lvl6pPr marL="10533888" lvl="5" indent="-1170432">
              <a:spcBef>
                <a:spcPts val="6144"/>
              </a:spcBef>
              <a:spcAft>
                <a:spcPts val="0"/>
              </a:spcAft>
              <a:buSzPts val="1200"/>
              <a:buChar char="■"/>
              <a:defRPr sz="4600"/>
            </a:lvl6pPr>
            <a:lvl7pPr marL="12289536" lvl="6" indent="-1170432">
              <a:spcBef>
                <a:spcPts val="6144"/>
              </a:spcBef>
              <a:spcAft>
                <a:spcPts val="0"/>
              </a:spcAft>
              <a:buSzPts val="1200"/>
              <a:buChar char="●"/>
              <a:defRPr sz="4600"/>
            </a:lvl7pPr>
            <a:lvl8pPr marL="14045184" lvl="7" indent="-1170432">
              <a:spcBef>
                <a:spcPts val="6144"/>
              </a:spcBef>
              <a:spcAft>
                <a:spcPts val="0"/>
              </a:spcAft>
              <a:buSzPts val="1200"/>
              <a:buChar char="○"/>
              <a:defRPr sz="4600"/>
            </a:lvl8pPr>
            <a:lvl9pPr marL="15800832" lvl="8" indent="-1170432">
              <a:spcBef>
                <a:spcPts val="6144"/>
              </a:spcBef>
              <a:spcAft>
                <a:spcPts val="6144"/>
              </a:spcAft>
              <a:buSzPts val="1200"/>
              <a:buChar char="■"/>
              <a:defRPr sz="4600"/>
            </a:lvl9pPr>
          </a:lstStyle>
          <a:p>
            <a:endParaRPr/>
          </a:p>
        </p:txBody>
      </p:sp>
      <p:sp>
        <p:nvSpPr>
          <p:cNvPr id="31" name="Shape 31"/>
          <p:cNvSpPr txBox="1">
            <a:spLocks noGrp="1"/>
          </p:cNvSpPr>
          <p:nvPr>
            <p:ph type="sldNum" idx="12"/>
          </p:nvPr>
        </p:nvSpPr>
        <p:spPr>
          <a:xfrm>
            <a:off x="30500849" y="19896393"/>
            <a:ext cx="1975320" cy="1679360"/>
          </a:xfrm>
          <a:prstGeom prst="rect">
            <a:avLst/>
          </a:prstGeom>
        </p:spPr>
        <p:txBody>
          <a:bodyPr spcFirstLastPara="1" wrap="square" lIns="351072" tIns="351072" rIns="351072" bIns="351072"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1764900" y="1920640"/>
            <a:ext cx="22924080" cy="17454080"/>
          </a:xfrm>
          <a:prstGeom prst="rect">
            <a:avLst/>
          </a:prstGeom>
        </p:spPr>
        <p:txBody>
          <a:bodyPr spcFirstLastPara="1" wrap="square" lIns="351072" tIns="351072" rIns="351072" bIns="351072" anchor="ctr" anchorCtr="0"/>
          <a:lstStyle>
            <a:lvl1pPr lvl="0">
              <a:spcBef>
                <a:spcPts val="0"/>
              </a:spcBef>
              <a:spcAft>
                <a:spcPts val="0"/>
              </a:spcAft>
              <a:buSzPts val="4800"/>
              <a:buNone/>
              <a:defRPr sz="18400"/>
            </a:lvl1pPr>
            <a:lvl2pPr lvl="1">
              <a:spcBef>
                <a:spcPts val="0"/>
              </a:spcBef>
              <a:spcAft>
                <a:spcPts val="0"/>
              </a:spcAft>
              <a:buSzPts val="4800"/>
              <a:buNone/>
              <a:defRPr sz="18400"/>
            </a:lvl2pPr>
            <a:lvl3pPr lvl="2">
              <a:spcBef>
                <a:spcPts val="0"/>
              </a:spcBef>
              <a:spcAft>
                <a:spcPts val="0"/>
              </a:spcAft>
              <a:buSzPts val="4800"/>
              <a:buNone/>
              <a:defRPr sz="18400"/>
            </a:lvl3pPr>
            <a:lvl4pPr lvl="3">
              <a:spcBef>
                <a:spcPts val="0"/>
              </a:spcBef>
              <a:spcAft>
                <a:spcPts val="0"/>
              </a:spcAft>
              <a:buSzPts val="4800"/>
              <a:buNone/>
              <a:defRPr sz="18400"/>
            </a:lvl4pPr>
            <a:lvl5pPr lvl="4">
              <a:spcBef>
                <a:spcPts val="0"/>
              </a:spcBef>
              <a:spcAft>
                <a:spcPts val="0"/>
              </a:spcAft>
              <a:buSzPts val="4800"/>
              <a:buNone/>
              <a:defRPr sz="18400"/>
            </a:lvl5pPr>
            <a:lvl6pPr lvl="5">
              <a:spcBef>
                <a:spcPts val="0"/>
              </a:spcBef>
              <a:spcAft>
                <a:spcPts val="0"/>
              </a:spcAft>
              <a:buSzPts val="4800"/>
              <a:buNone/>
              <a:defRPr sz="18400"/>
            </a:lvl6pPr>
            <a:lvl7pPr lvl="6">
              <a:spcBef>
                <a:spcPts val="0"/>
              </a:spcBef>
              <a:spcAft>
                <a:spcPts val="0"/>
              </a:spcAft>
              <a:buSzPts val="4800"/>
              <a:buNone/>
              <a:defRPr sz="18400"/>
            </a:lvl7pPr>
            <a:lvl8pPr lvl="7">
              <a:spcBef>
                <a:spcPts val="0"/>
              </a:spcBef>
              <a:spcAft>
                <a:spcPts val="0"/>
              </a:spcAft>
              <a:buSzPts val="4800"/>
              <a:buNone/>
              <a:defRPr sz="18400"/>
            </a:lvl8pPr>
            <a:lvl9pPr lvl="8">
              <a:spcBef>
                <a:spcPts val="0"/>
              </a:spcBef>
              <a:spcAft>
                <a:spcPts val="0"/>
              </a:spcAft>
              <a:buSzPts val="4800"/>
              <a:buNone/>
              <a:defRPr sz="18400"/>
            </a:lvl9pPr>
          </a:lstStyle>
          <a:p>
            <a:endParaRPr/>
          </a:p>
        </p:txBody>
      </p:sp>
      <p:sp>
        <p:nvSpPr>
          <p:cNvPr id="34" name="Shape 34"/>
          <p:cNvSpPr txBox="1">
            <a:spLocks noGrp="1"/>
          </p:cNvSpPr>
          <p:nvPr>
            <p:ph type="sldNum" idx="12"/>
          </p:nvPr>
        </p:nvSpPr>
        <p:spPr>
          <a:xfrm>
            <a:off x="30500849" y="19896393"/>
            <a:ext cx="1975320" cy="1679360"/>
          </a:xfrm>
          <a:prstGeom prst="rect">
            <a:avLst/>
          </a:prstGeom>
        </p:spPr>
        <p:txBody>
          <a:bodyPr spcFirstLastPara="1" wrap="square" lIns="351072" tIns="351072" rIns="351072" bIns="351072"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Shape 36"/>
          <p:cNvSpPr/>
          <p:nvPr/>
        </p:nvSpPr>
        <p:spPr>
          <a:xfrm>
            <a:off x="16459200" y="-533"/>
            <a:ext cx="16459200" cy="21945600"/>
          </a:xfrm>
          <a:prstGeom prst="rect">
            <a:avLst/>
          </a:prstGeom>
          <a:solidFill>
            <a:schemeClr val="lt2"/>
          </a:solidFill>
          <a:ln>
            <a:noFill/>
          </a:ln>
        </p:spPr>
        <p:txBody>
          <a:bodyPr spcFirstLastPara="1" wrap="square" lIns="351072" tIns="351072" rIns="351072" bIns="351072" anchor="ctr" anchorCtr="0">
            <a:noAutofit/>
          </a:bodyPr>
          <a:lstStyle/>
          <a:p>
            <a:pPr marL="0" lvl="0" indent="0">
              <a:spcBef>
                <a:spcPts val="0"/>
              </a:spcBef>
              <a:spcAft>
                <a:spcPts val="0"/>
              </a:spcAft>
              <a:buNone/>
            </a:pPr>
            <a:endParaRPr/>
          </a:p>
        </p:txBody>
      </p:sp>
      <p:sp>
        <p:nvSpPr>
          <p:cNvPr id="37" name="Shape 37"/>
          <p:cNvSpPr txBox="1">
            <a:spLocks noGrp="1"/>
          </p:cNvSpPr>
          <p:nvPr>
            <p:ph type="title"/>
          </p:nvPr>
        </p:nvSpPr>
        <p:spPr>
          <a:xfrm>
            <a:off x="955800" y="5261547"/>
            <a:ext cx="14562720" cy="6324480"/>
          </a:xfrm>
          <a:prstGeom prst="rect">
            <a:avLst/>
          </a:prstGeom>
        </p:spPr>
        <p:txBody>
          <a:bodyPr spcFirstLastPara="1" wrap="square" lIns="351072" tIns="351072" rIns="351072" bIns="351072" anchor="b" anchorCtr="0"/>
          <a:lstStyle>
            <a:lvl1pPr lvl="0" algn="ctr">
              <a:spcBef>
                <a:spcPts val="0"/>
              </a:spcBef>
              <a:spcAft>
                <a:spcPts val="0"/>
              </a:spcAft>
              <a:buSzPts val="4200"/>
              <a:buNone/>
              <a:defRPr sz="16100"/>
            </a:lvl1pPr>
            <a:lvl2pPr lvl="1" algn="ctr">
              <a:spcBef>
                <a:spcPts val="0"/>
              </a:spcBef>
              <a:spcAft>
                <a:spcPts val="0"/>
              </a:spcAft>
              <a:buSzPts val="4200"/>
              <a:buNone/>
              <a:defRPr sz="16100"/>
            </a:lvl2pPr>
            <a:lvl3pPr lvl="2" algn="ctr">
              <a:spcBef>
                <a:spcPts val="0"/>
              </a:spcBef>
              <a:spcAft>
                <a:spcPts val="0"/>
              </a:spcAft>
              <a:buSzPts val="4200"/>
              <a:buNone/>
              <a:defRPr sz="16100"/>
            </a:lvl3pPr>
            <a:lvl4pPr lvl="3" algn="ctr">
              <a:spcBef>
                <a:spcPts val="0"/>
              </a:spcBef>
              <a:spcAft>
                <a:spcPts val="0"/>
              </a:spcAft>
              <a:buSzPts val="4200"/>
              <a:buNone/>
              <a:defRPr sz="16100"/>
            </a:lvl4pPr>
            <a:lvl5pPr lvl="4" algn="ctr">
              <a:spcBef>
                <a:spcPts val="0"/>
              </a:spcBef>
              <a:spcAft>
                <a:spcPts val="0"/>
              </a:spcAft>
              <a:buSzPts val="4200"/>
              <a:buNone/>
              <a:defRPr sz="16100"/>
            </a:lvl5pPr>
            <a:lvl6pPr lvl="5" algn="ctr">
              <a:spcBef>
                <a:spcPts val="0"/>
              </a:spcBef>
              <a:spcAft>
                <a:spcPts val="0"/>
              </a:spcAft>
              <a:buSzPts val="4200"/>
              <a:buNone/>
              <a:defRPr sz="16100"/>
            </a:lvl6pPr>
            <a:lvl7pPr lvl="6" algn="ctr">
              <a:spcBef>
                <a:spcPts val="0"/>
              </a:spcBef>
              <a:spcAft>
                <a:spcPts val="0"/>
              </a:spcAft>
              <a:buSzPts val="4200"/>
              <a:buNone/>
              <a:defRPr sz="16100"/>
            </a:lvl7pPr>
            <a:lvl8pPr lvl="7" algn="ctr">
              <a:spcBef>
                <a:spcPts val="0"/>
              </a:spcBef>
              <a:spcAft>
                <a:spcPts val="0"/>
              </a:spcAft>
              <a:buSzPts val="4200"/>
              <a:buNone/>
              <a:defRPr sz="16100"/>
            </a:lvl8pPr>
            <a:lvl9pPr lvl="8" algn="ctr">
              <a:spcBef>
                <a:spcPts val="0"/>
              </a:spcBef>
              <a:spcAft>
                <a:spcPts val="0"/>
              </a:spcAft>
              <a:buSzPts val="4200"/>
              <a:buNone/>
              <a:defRPr sz="16100"/>
            </a:lvl9pPr>
          </a:lstStyle>
          <a:p>
            <a:endParaRPr/>
          </a:p>
        </p:txBody>
      </p:sp>
      <p:sp>
        <p:nvSpPr>
          <p:cNvPr id="38" name="Shape 38"/>
          <p:cNvSpPr txBox="1">
            <a:spLocks noGrp="1"/>
          </p:cNvSpPr>
          <p:nvPr>
            <p:ph type="subTitle" idx="1"/>
          </p:nvPr>
        </p:nvSpPr>
        <p:spPr>
          <a:xfrm>
            <a:off x="955800" y="11959787"/>
            <a:ext cx="14562720" cy="5269760"/>
          </a:xfrm>
          <a:prstGeom prst="rect">
            <a:avLst/>
          </a:prstGeom>
        </p:spPr>
        <p:txBody>
          <a:bodyPr spcFirstLastPara="1" wrap="square" lIns="351072" tIns="351072" rIns="351072" bIns="351072" anchor="t" anchorCtr="0"/>
          <a:lstStyle>
            <a:lvl1pPr lvl="0" algn="ctr">
              <a:lnSpc>
                <a:spcPct val="100000"/>
              </a:lnSpc>
              <a:spcBef>
                <a:spcPts val="0"/>
              </a:spcBef>
              <a:spcAft>
                <a:spcPts val="0"/>
              </a:spcAft>
              <a:buSzPts val="2100"/>
              <a:buNone/>
              <a:defRPr sz="8100"/>
            </a:lvl1pPr>
            <a:lvl2pPr lvl="1" algn="ctr">
              <a:lnSpc>
                <a:spcPct val="100000"/>
              </a:lnSpc>
              <a:spcBef>
                <a:spcPts val="0"/>
              </a:spcBef>
              <a:spcAft>
                <a:spcPts val="0"/>
              </a:spcAft>
              <a:buSzPts val="2100"/>
              <a:buNone/>
              <a:defRPr sz="8100"/>
            </a:lvl2pPr>
            <a:lvl3pPr lvl="2" algn="ctr">
              <a:lnSpc>
                <a:spcPct val="100000"/>
              </a:lnSpc>
              <a:spcBef>
                <a:spcPts val="0"/>
              </a:spcBef>
              <a:spcAft>
                <a:spcPts val="0"/>
              </a:spcAft>
              <a:buSzPts val="2100"/>
              <a:buNone/>
              <a:defRPr sz="8100"/>
            </a:lvl3pPr>
            <a:lvl4pPr lvl="3" algn="ctr">
              <a:lnSpc>
                <a:spcPct val="100000"/>
              </a:lnSpc>
              <a:spcBef>
                <a:spcPts val="0"/>
              </a:spcBef>
              <a:spcAft>
                <a:spcPts val="0"/>
              </a:spcAft>
              <a:buSzPts val="2100"/>
              <a:buNone/>
              <a:defRPr sz="8100"/>
            </a:lvl4pPr>
            <a:lvl5pPr lvl="4" algn="ctr">
              <a:lnSpc>
                <a:spcPct val="100000"/>
              </a:lnSpc>
              <a:spcBef>
                <a:spcPts val="0"/>
              </a:spcBef>
              <a:spcAft>
                <a:spcPts val="0"/>
              </a:spcAft>
              <a:buSzPts val="2100"/>
              <a:buNone/>
              <a:defRPr sz="8100"/>
            </a:lvl5pPr>
            <a:lvl6pPr lvl="5" algn="ctr">
              <a:lnSpc>
                <a:spcPct val="100000"/>
              </a:lnSpc>
              <a:spcBef>
                <a:spcPts val="0"/>
              </a:spcBef>
              <a:spcAft>
                <a:spcPts val="0"/>
              </a:spcAft>
              <a:buSzPts val="2100"/>
              <a:buNone/>
              <a:defRPr sz="8100"/>
            </a:lvl6pPr>
            <a:lvl7pPr lvl="6" algn="ctr">
              <a:lnSpc>
                <a:spcPct val="100000"/>
              </a:lnSpc>
              <a:spcBef>
                <a:spcPts val="0"/>
              </a:spcBef>
              <a:spcAft>
                <a:spcPts val="0"/>
              </a:spcAft>
              <a:buSzPts val="2100"/>
              <a:buNone/>
              <a:defRPr sz="8100"/>
            </a:lvl7pPr>
            <a:lvl8pPr lvl="7" algn="ctr">
              <a:lnSpc>
                <a:spcPct val="100000"/>
              </a:lnSpc>
              <a:spcBef>
                <a:spcPts val="0"/>
              </a:spcBef>
              <a:spcAft>
                <a:spcPts val="0"/>
              </a:spcAft>
              <a:buSzPts val="2100"/>
              <a:buNone/>
              <a:defRPr sz="8100"/>
            </a:lvl8pPr>
            <a:lvl9pPr lvl="8" algn="ctr">
              <a:lnSpc>
                <a:spcPct val="100000"/>
              </a:lnSpc>
              <a:spcBef>
                <a:spcPts val="0"/>
              </a:spcBef>
              <a:spcAft>
                <a:spcPts val="0"/>
              </a:spcAft>
              <a:buSzPts val="2100"/>
              <a:buNone/>
              <a:defRPr sz="8100"/>
            </a:lvl9pPr>
          </a:lstStyle>
          <a:p>
            <a:endParaRPr/>
          </a:p>
        </p:txBody>
      </p:sp>
      <p:sp>
        <p:nvSpPr>
          <p:cNvPr id="39" name="Shape 39"/>
          <p:cNvSpPr txBox="1">
            <a:spLocks noGrp="1"/>
          </p:cNvSpPr>
          <p:nvPr>
            <p:ph type="body" idx="2"/>
          </p:nvPr>
        </p:nvSpPr>
        <p:spPr>
          <a:xfrm>
            <a:off x="17782200" y="3089387"/>
            <a:ext cx="13813200" cy="15765760"/>
          </a:xfrm>
          <a:prstGeom prst="rect">
            <a:avLst/>
          </a:prstGeom>
        </p:spPr>
        <p:txBody>
          <a:bodyPr spcFirstLastPara="1" wrap="square" lIns="351072" tIns="351072" rIns="351072" bIns="351072" anchor="ctr" anchorCtr="0"/>
          <a:lstStyle>
            <a:lvl1pPr marL="1755648" lvl="0" indent="-1316736">
              <a:spcBef>
                <a:spcPts val="0"/>
              </a:spcBef>
              <a:spcAft>
                <a:spcPts val="0"/>
              </a:spcAft>
              <a:buSzPts val="1800"/>
              <a:buChar char="●"/>
              <a:defRPr/>
            </a:lvl1pPr>
            <a:lvl2pPr marL="3511296" lvl="1" indent="-1219200">
              <a:spcBef>
                <a:spcPts val="6144"/>
              </a:spcBef>
              <a:spcAft>
                <a:spcPts val="0"/>
              </a:spcAft>
              <a:buSzPts val="1400"/>
              <a:buChar char="○"/>
              <a:defRPr/>
            </a:lvl2pPr>
            <a:lvl3pPr marL="5266944" lvl="2" indent="-1219200">
              <a:spcBef>
                <a:spcPts val="6144"/>
              </a:spcBef>
              <a:spcAft>
                <a:spcPts val="0"/>
              </a:spcAft>
              <a:buSzPts val="1400"/>
              <a:buChar char="■"/>
              <a:defRPr/>
            </a:lvl3pPr>
            <a:lvl4pPr marL="7022592" lvl="3" indent="-1219200">
              <a:spcBef>
                <a:spcPts val="6144"/>
              </a:spcBef>
              <a:spcAft>
                <a:spcPts val="0"/>
              </a:spcAft>
              <a:buSzPts val="1400"/>
              <a:buChar char="●"/>
              <a:defRPr/>
            </a:lvl4pPr>
            <a:lvl5pPr marL="8778240" lvl="4" indent="-1219200">
              <a:spcBef>
                <a:spcPts val="6144"/>
              </a:spcBef>
              <a:spcAft>
                <a:spcPts val="0"/>
              </a:spcAft>
              <a:buSzPts val="1400"/>
              <a:buChar char="○"/>
              <a:defRPr/>
            </a:lvl5pPr>
            <a:lvl6pPr marL="10533888" lvl="5" indent="-1219200">
              <a:spcBef>
                <a:spcPts val="6144"/>
              </a:spcBef>
              <a:spcAft>
                <a:spcPts val="0"/>
              </a:spcAft>
              <a:buSzPts val="1400"/>
              <a:buChar char="■"/>
              <a:defRPr/>
            </a:lvl6pPr>
            <a:lvl7pPr marL="12289536" lvl="6" indent="-1219200">
              <a:spcBef>
                <a:spcPts val="6144"/>
              </a:spcBef>
              <a:spcAft>
                <a:spcPts val="0"/>
              </a:spcAft>
              <a:buSzPts val="1400"/>
              <a:buChar char="●"/>
              <a:defRPr/>
            </a:lvl7pPr>
            <a:lvl8pPr marL="14045184" lvl="7" indent="-1219200">
              <a:spcBef>
                <a:spcPts val="6144"/>
              </a:spcBef>
              <a:spcAft>
                <a:spcPts val="0"/>
              </a:spcAft>
              <a:buSzPts val="1400"/>
              <a:buChar char="○"/>
              <a:defRPr/>
            </a:lvl8pPr>
            <a:lvl9pPr marL="15800832" lvl="8" indent="-1219200">
              <a:spcBef>
                <a:spcPts val="6144"/>
              </a:spcBef>
              <a:spcAft>
                <a:spcPts val="6144"/>
              </a:spcAft>
              <a:buSzPts val="1400"/>
              <a:buChar char="■"/>
              <a:defRPr/>
            </a:lvl9pPr>
          </a:lstStyle>
          <a:p>
            <a:endParaRPr/>
          </a:p>
        </p:txBody>
      </p:sp>
      <p:sp>
        <p:nvSpPr>
          <p:cNvPr id="40" name="Shape 40"/>
          <p:cNvSpPr txBox="1">
            <a:spLocks noGrp="1"/>
          </p:cNvSpPr>
          <p:nvPr>
            <p:ph type="sldNum" idx="12"/>
          </p:nvPr>
        </p:nvSpPr>
        <p:spPr>
          <a:xfrm>
            <a:off x="30500849" y="19896393"/>
            <a:ext cx="1975320" cy="1679360"/>
          </a:xfrm>
          <a:prstGeom prst="rect">
            <a:avLst/>
          </a:prstGeom>
        </p:spPr>
        <p:txBody>
          <a:bodyPr spcFirstLastPara="1" wrap="square" lIns="351072" tIns="351072" rIns="351072" bIns="351072"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1122120" y="18050453"/>
            <a:ext cx="21595680" cy="2581760"/>
          </a:xfrm>
          <a:prstGeom prst="rect">
            <a:avLst/>
          </a:prstGeom>
        </p:spPr>
        <p:txBody>
          <a:bodyPr spcFirstLastPara="1" wrap="square" lIns="351072" tIns="351072" rIns="351072" bIns="351072" anchor="ctr" anchorCtr="0"/>
          <a:lstStyle>
            <a:lvl1pPr marL="1755648" lvl="0" indent="-877824">
              <a:lnSpc>
                <a:spcPct val="100000"/>
              </a:lnSpc>
              <a:spcBef>
                <a:spcPts val="0"/>
              </a:spcBef>
              <a:spcAft>
                <a:spcPts val="0"/>
              </a:spcAft>
              <a:buSzPts val="1800"/>
              <a:buNone/>
              <a:defRPr/>
            </a:lvl1pPr>
          </a:lstStyle>
          <a:p>
            <a:endParaRPr/>
          </a:p>
        </p:txBody>
      </p:sp>
      <p:sp>
        <p:nvSpPr>
          <p:cNvPr id="43" name="Shape 43"/>
          <p:cNvSpPr txBox="1">
            <a:spLocks noGrp="1"/>
          </p:cNvSpPr>
          <p:nvPr>
            <p:ph type="sldNum" idx="12"/>
          </p:nvPr>
        </p:nvSpPr>
        <p:spPr>
          <a:xfrm>
            <a:off x="30500849" y="19896393"/>
            <a:ext cx="1975320" cy="1679360"/>
          </a:xfrm>
          <a:prstGeom prst="rect">
            <a:avLst/>
          </a:prstGeom>
        </p:spPr>
        <p:txBody>
          <a:bodyPr spcFirstLastPara="1" wrap="square" lIns="351072" tIns="351072" rIns="351072" bIns="351072"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22120" y="1898773"/>
            <a:ext cx="30674160" cy="2443520"/>
          </a:xfrm>
          <a:prstGeom prst="rect">
            <a:avLst/>
          </a:prstGeom>
          <a:noFill/>
          <a:ln>
            <a:noFill/>
          </a:ln>
        </p:spPr>
        <p:txBody>
          <a:bodyPr spcFirstLastPara="1" wrap="square" lIns="351072" tIns="351072" rIns="351072" bIns="351072"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1122120" y="4917227"/>
            <a:ext cx="30674160" cy="14576640"/>
          </a:xfrm>
          <a:prstGeom prst="rect">
            <a:avLst/>
          </a:prstGeom>
          <a:noFill/>
          <a:ln>
            <a:noFill/>
          </a:ln>
        </p:spPr>
        <p:txBody>
          <a:bodyPr spcFirstLastPara="1" wrap="square" lIns="351072" tIns="351072" rIns="351072" bIns="351072"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Shape 8"/>
          <p:cNvSpPr txBox="1">
            <a:spLocks noGrp="1"/>
          </p:cNvSpPr>
          <p:nvPr>
            <p:ph type="sldNum" idx="12"/>
          </p:nvPr>
        </p:nvSpPr>
        <p:spPr>
          <a:xfrm>
            <a:off x="30500849" y="19896393"/>
            <a:ext cx="1975320" cy="1679360"/>
          </a:xfrm>
          <a:prstGeom prst="rect">
            <a:avLst/>
          </a:prstGeom>
          <a:noFill/>
          <a:ln>
            <a:noFill/>
          </a:ln>
        </p:spPr>
        <p:txBody>
          <a:bodyPr spcFirstLastPara="1" wrap="square" lIns="351072" tIns="351072" rIns="351072" bIns="351072" anchor="ctr" anchorCtr="0">
            <a:noAutofit/>
          </a:bodyPr>
          <a:lstStyle>
            <a:lvl1pPr lvl="0" algn="r">
              <a:buNone/>
              <a:defRPr sz="3800">
                <a:solidFill>
                  <a:schemeClr val="dk2"/>
                </a:solidFill>
              </a:defRPr>
            </a:lvl1pPr>
            <a:lvl2pPr lvl="1" algn="r">
              <a:buNone/>
              <a:defRPr sz="3800">
                <a:solidFill>
                  <a:schemeClr val="dk2"/>
                </a:solidFill>
              </a:defRPr>
            </a:lvl2pPr>
            <a:lvl3pPr lvl="2" algn="r">
              <a:buNone/>
              <a:defRPr sz="3800">
                <a:solidFill>
                  <a:schemeClr val="dk2"/>
                </a:solidFill>
              </a:defRPr>
            </a:lvl3pPr>
            <a:lvl4pPr lvl="3" algn="r">
              <a:buNone/>
              <a:defRPr sz="3800">
                <a:solidFill>
                  <a:schemeClr val="dk2"/>
                </a:solidFill>
              </a:defRPr>
            </a:lvl4pPr>
            <a:lvl5pPr lvl="4" algn="r">
              <a:buNone/>
              <a:defRPr sz="3800">
                <a:solidFill>
                  <a:schemeClr val="dk2"/>
                </a:solidFill>
              </a:defRPr>
            </a:lvl5pPr>
            <a:lvl6pPr lvl="5" algn="r">
              <a:buNone/>
              <a:defRPr sz="3800">
                <a:solidFill>
                  <a:schemeClr val="dk2"/>
                </a:solidFill>
              </a:defRPr>
            </a:lvl6pPr>
            <a:lvl7pPr lvl="6" algn="r">
              <a:buNone/>
              <a:defRPr sz="3800">
                <a:solidFill>
                  <a:schemeClr val="dk2"/>
                </a:solidFill>
              </a:defRPr>
            </a:lvl7pPr>
            <a:lvl8pPr lvl="7" algn="r">
              <a:buNone/>
              <a:defRPr sz="3800">
                <a:solidFill>
                  <a:schemeClr val="dk2"/>
                </a:solidFill>
              </a:defRPr>
            </a:lvl8pPr>
            <a:lvl9pPr lvl="8" algn="r">
              <a:buNone/>
              <a:defRPr sz="3800">
                <a:solidFill>
                  <a:schemeClr val="dk2"/>
                </a:solidFill>
              </a:defRPr>
            </a:lvl9pPr>
          </a:lstStyle>
          <a:p>
            <a:fld id="{00000000-1234-1234-1234-123412341234}" type="slidenum">
              <a:rPr lang="en" smtClean="0"/>
              <a:pPr/>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5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8893437" y="630377"/>
            <a:ext cx="15264876" cy="2827235"/>
          </a:xfrm>
          <a:prstGeom prst="rect">
            <a:avLst/>
          </a:prstGeom>
        </p:spPr>
        <p:txBody>
          <a:bodyPr spcFirstLastPara="1" wrap="square" lIns="351072" tIns="351072" rIns="351072" bIns="351072" anchor="b" anchorCtr="0">
            <a:noAutofit/>
          </a:bodyPr>
          <a:lstStyle/>
          <a:p>
            <a:pPr>
              <a:buSzPts val="1100"/>
            </a:pPr>
            <a:r>
              <a:rPr lang="en-US" sz="6600" b="1" dirty="0">
                <a:solidFill>
                  <a:srgbClr val="192756"/>
                </a:solidFill>
                <a:latin typeface="Calibri" panose="020F0502020204030204" pitchFamily="34" charset="0"/>
                <a:ea typeface="PT Sans Narrow"/>
                <a:cs typeface="PT Sans Narrow"/>
                <a:sym typeface="PT Sans Narrow"/>
              </a:rPr>
              <a:t>Title of Your Poster </a:t>
            </a:r>
            <a:br>
              <a:rPr lang="en-US" sz="6600" b="1" dirty="0">
                <a:solidFill>
                  <a:srgbClr val="192756"/>
                </a:solidFill>
                <a:latin typeface="Calibri" panose="020F0502020204030204" pitchFamily="34" charset="0"/>
                <a:ea typeface="PT Sans Narrow"/>
                <a:cs typeface="PT Sans Narrow"/>
                <a:sym typeface="PT Sans Narrow"/>
              </a:rPr>
            </a:br>
            <a:r>
              <a:rPr lang="en-US" sz="4800" b="1" dirty="0">
                <a:solidFill>
                  <a:srgbClr val="AB8429"/>
                </a:solidFill>
                <a:latin typeface="Calibri" panose="020F0502020204030204" pitchFamily="34" charset="0"/>
              </a:rPr>
              <a:t>YOUR NAME</a:t>
            </a:r>
            <a:br>
              <a:rPr lang="en-US" sz="4800" b="1" dirty="0">
                <a:solidFill>
                  <a:srgbClr val="AB8429"/>
                </a:solidFill>
                <a:latin typeface="Calibri" panose="020F0502020204030204" pitchFamily="34" charset="0"/>
              </a:rPr>
            </a:br>
            <a:r>
              <a:rPr lang="en-US" sz="4800" b="1" dirty="0">
                <a:solidFill>
                  <a:srgbClr val="AB8429"/>
                </a:solidFill>
                <a:latin typeface="Calibri" panose="020F0502020204030204" pitchFamily="34" charset="0"/>
              </a:rPr>
              <a:t> </a:t>
            </a:r>
            <a:r>
              <a:rPr lang="en" sz="4000" dirty="0">
                <a:solidFill>
                  <a:srgbClr val="192756"/>
                </a:solidFill>
                <a:latin typeface="Calibri" panose="020F0502020204030204" pitchFamily="34" charset="0"/>
              </a:rPr>
              <a:t>St. Joseph’</a:t>
            </a:r>
            <a:r>
              <a:rPr lang="en-US" sz="4000" dirty="0">
                <a:solidFill>
                  <a:srgbClr val="192756"/>
                </a:solidFill>
                <a:latin typeface="Calibri" panose="020F0502020204030204" pitchFamily="34" charset="0"/>
              </a:rPr>
              <a:t>s C</a:t>
            </a:r>
            <a:r>
              <a:rPr lang="en" sz="4000" dirty="0">
                <a:solidFill>
                  <a:srgbClr val="192756"/>
                </a:solidFill>
                <a:latin typeface="Calibri" panose="020F0502020204030204" pitchFamily="34" charset="0"/>
              </a:rPr>
              <a:t>ollege, </a:t>
            </a:r>
            <a:r>
              <a:rPr lang="en-US" sz="4000" dirty="0">
                <a:solidFill>
                  <a:srgbClr val="192756"/>
                </a:solidFill>
                <a:latin typeface="Calibri" panose="020F0502020204030204" pitchFamily="34" charset="0"/>
              </a:rPr>
              <a:t>Brooklyn</a:t>
            </a:r>
            <a:r>
              <a:rPr lang="en" sz="4000" dirty="0">
                <a:solidFill>
                  <a:srgbClr val="192756"/>
                </a:solidFill>
                <a:latin typeface="Calibri" panose="020F0502020204030204" pitchFamily="34" charset="0"/>
              </a:rPr>
              <a:t> New York</a:t>
            </a:r>
            <a:endParaRPr sz="4000" dirty="0">
              <a:solidFill>
                <a:srgbClr val="192756"/>
              </a:solidFill>
              <a:latin typeface="Calibri" panose="020F0502020204030204" pitchFamily="34" charset="0"/>
            </a:endParaRPr>
          </a:p>
        </p:txBody>
      </p:sp>
      <p:sp>
        <p:nvSpPr>
          <p:cNvPr id="55" name="Shape 55"/>
          <p:cNvSpPr txBox="1">
            <a:spLocks noGrp="1"/>
          </p:cNvSpPr>
          <p:nvPr>
            <p:ph type="subTitle" idx="1"/>
          </p:nvPr>
        </p:nvSpPr>
        <p:spPr>
          <a:xfrm>
            <a:off x="269640" y="5794979"/>
            <a:ext cx="8525340" cy="6397022"/>
          </a:xfrm>
          <a:prstGeom prst="rect">
            <a:avLst/>
          </a:prstGeom>
          <a:ln w="28575">
            <a:solidFill>
              <a:srgbClr val="AB8429"/>
            </a:solidFill>
          </a:ln>
        </p:spPr>
        <p:txBody>
          <a:bodyPr spcFirstLastPara="1" wrap="square" lIns="351072" tIns="351072" rIns="351072" bIns="351072" anchor="t" anchorCtr="0">
            <a:noAutofit/>
          </a:bodyPr>
          <a:lstStyle/>
          <a:p>
            <a:pPr marL="0" indent="0" algn="l"/>
            <a:r>
              <a:rPr lang="en-US" sz="2800" dirty="0">
                <a:solidFill>
                  <a:srgbClr val="192756"/>
                </a:solidFill>
                <a:latin typeface="Calibri" panose="020F0502020204030204" pitchFamily="34" charset="0"/>
              </a:rPr>
              <a:t>Every single element of this template is customizable (colors, fonts, layouts, etc.). Everything can be edited to suit your needs. To change the color of a title bar: right-click the text box, select format shape, edit the “Fill” and “Line” your desired specifications. Play around with different colors. Sometimes using a different color for the heading and the text helps make things pop out.</a:t>
            </a:r>
          </a:p>
          <a:p>
            <a:pPr marL="0" indent="0" algn="l"/>
            <a:endParaRPr lang="en-US" sz="2800" dirty="0">
              <a:solidFill>
                <a:srgbClr val="192756"/>
              </a:solidFill>
              <a:latin typeface="Calibri" panose="020F0502020204030204" pitchFamily="34" charset="0"/>
            </a:endParaRPr>
          </a:p>
          <a:p>
            <a:pPr marL="0" indent="0" algn="l"/>
            <a:r>
              <a:rPr lang="en-US" sz="2800" dirty="0">
                <a:solidFill>
                  <a:srgbClr val="192756"/>
                </a:solidFill>
                <a:latin typeface="Calibri" panose="020F0502020204030204" pitchFamily="34" charset="0"/>
              </a:rPr>
              <a:t>Feel free to also change the order or size of any of the elements of this template. The choice is yours! Personalize it. Make it stand out.</a:t>
            </a:r>
            <a:endParaRPr sz="2800" dirty="0">
              <a:solidFill>
                <a:srgbClr val="192756"/>
              </a:solidFill>
              <a:latin typeface="Calibri" panose="020F0502020204030204" pitchFamily="34" charset="0"/>
            </a:endParaRPr>
          </a:p>
        </p:txBody>
      </p:sp>
      <p:cxnSp>
        <p:nvCxnSpPr>
          <p:cNvPr id="56" name="Shape 56"/>
          <p:cNvCxnSpPr>
            <a:cxnSpLocks/>
          </p:cNvCxnSpPr>
          <p:nvPr/>
        </p:nvCxnSpPr>
        <p:spPr>
          <a:xfrm>
            <a:off x="269640" y="4360208"/>
            <a:ext cx="32379120" cy="15987"/>
          </a:xfrm>
          <a:prstGeom prst="straightConnector1">
            <a:avLst/>
          </a:prstGeom>
          <a:noFill/>
          <a:ln w="38100" cap="flat" cmpd="sng">
            <a:solidFill>
              <a:srgbClr val="AB8429"/>
            </a:solidFill>
            <a:prstDash val="solid"/>
            <a:round/>
            <a:headEnd type="none" w="med" len="med"/>
            <a:tailEnd type="none" w="med" len="med"/>
          </a:ln>
        </p:spPr>
      </p:cxnSp>
      <p:sp>
        <p:nvSpPr>
          <p:cNvPr id="65" name="Shape 65"/>
          <p:cNvSpPr txBox="1"/>
          <p:nvPr/>
        </p:nvSpPr>
        <p:spPr>
          <a:xfrm>
            <a:off x="26336700" y="379413"/>
            <a:ext cx="6107400" cy="1597440"/>
          </a:xfrm>
          <a:prstGeom prst="rect">
            <a:avLst/>
          </a:prstGeom>
          <a:noFill/>
          <a:ln>
            <a:noFill/>
          </a:ln>
        </p:spPr>
        <p:txBody>
          <a:bodyPr spcFirstLastPara="1" wrap="square" lIns="351072" tIns="351072" rIns="351072" bIns="351072" anchor="t" anchorCtr="0">
            <a:noAutofit/>
          </a:bodyPr>
          <a:lstStyle/>
          <a:p>
            <a:endParaRPr/>
          </a:p>
        </p:txBody>
      </p:sp>
      <p:sp>
        <p:nvSpPr>
          <p:cNvPr id="71" name="Shape 71"/>
          <p:cNvSpPr txBox="1"/>
          <p:nvPr/>
        </p:nvSpPr>
        <p:spPr>
          <a:xfrm>
            <a:off x="24751917" y="5849074"/>
            <a:ext cx="7839691" cy="12360069"/>
          </a:xfrm>
          <a:prstGeom prst="rect">
            <a:avLst/>
          </a:prstGeom>
          <a:noFill/>
          <a:ln w="28575">
            <a:solidFill>
              <a:srgbClr val="AB8429"/>
            </a:solidFill>
          </a:ln>
        </p:spPr>
        <p:txBody>
          <a:bodyPr spcFirstLastPara="1" wrap="square" lIns="351072" tIns="351072" rIns="351072" bIns="351072" anchor="t" anchorCtr="0">
            <a:noAutofit/>
          </a:bodyPr>
          <a:lstStyle/>
          <a:p>
            <a:r>
              <a:rPr lang="en-US" sz="3200" dirty="0">
                <a:solidFill>
                  <a:srgbClr val="192756"/>
                </a:solidFill>
                <a:latin typeface="Calibri" panose="020F0502020204030204" pitchFamily="34" charset="0"/>
                <a:cs typeface="Calibri" panose="020F0502020204030204" pitchFamily="34" charset="0"/>
              </a:rPr>
              <a:t>Remember if you don’t change elements of this template to suit your personal style, you could end up with the poster that looks very similar to someone else’s… Because they’ve all have received the same template!</a:t>
            </a:r>
          </a:p>
          <a:p>
            <a:endParaRPr lang="en-US" sz="3200" dirty="0">
              <a:solidFill>
                <a:srgbClr val="192756"/>
              </a:solidFill>
              <a:latin typeface="Calibri" panose="020F0502020204030204" pitchFamily="34" charset="0"/>
              <a:ea typeface="Times New Roman"/>
              <a:cs typeface="Calibri" panose="020F0502020204030204" pitchFamily="34" charset="0"/>
              <a:sym typeface="Times New Roman"/>
            </a:endParaRPr>
          </a:p>
          <a:p>
            <a:r>
              <a:rPr lang="en-US" sz="3200" dirty="0">
                <a:solidFill>
                  <a:srgbClr val="192756"/>
                </a:solidFill>
                <a:latin typeface="Calibri" panose="020F0502020204030204" pitchFamily="34" charset="0"/>
                <a:ea typeface="Times New Roman"/>
                <a:cs typeface="Calibri" panose="020F0502020204030204" pitchFamily="34" charset="0"/>
                <a:sym typeface="Times New Roman"/>
              </a:rPr>
              <a:t>Try to eliminate white space. If you don’t have enough words, you might consider increasing the font size. If you have too many words and nothing fits, consider making the font size smaller.</a:t>
            </a:r>
            <a:endParaRPr sz="4000" dirty="0">
              <a:solidFill>
                <a:schemeClr val="dk1"/>
              </a:solidFill>
              <a:latin typeface="Times New Roman"/>
              <a:ea typeface="Times New Roman"/>
              <a:cs typeface="Times New Roman"/>
              <a:sym typeface="Times New Roman"/>
            </a:endParaRPr>
          </a:p>
        </p:txBody>
      </p:sp>
      <p:sp>
        <p:nvSpPr>
          <p:cNvPr id="2" name="Rectangle 1"/>
          <p:cNvSpPr/>
          <p:nvPr/>
        </p:nvSpPr>
        <p:spPr>
          <a:xfrm>
            <a:off x="9186480" y="5849074"/>
            <a:ext cx="7310820" cy="15886975"/>
          </a:xfrm>
          <a:prstGeom prst="rect">
            <a:avLst/>
          </a:prstGeom>
          <a:noFill/>
          <a:ln w="28575">
            <a:solidFill>
              <a:srgbClr val="AB84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16811762" y="5849073"/>
            <a:ext cx="7343638" cy="15886975"/>
          </a:xfrm>
          <a:prstGeom prst="rect">
            <a:avLst/>
          </a:prstGeom>
          <a:noFill/>
          <a:ln w="28575">
            <a:solidFill>
              <a:srgbClr val="AB84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A0AB67D0-A618-4A46-8DAA-B946280207EA}"/>
              </a:ext>
            </a:extLst>
          </p:cNvPr>
          <p:cNvPicPr>
            <a:picLocks noChangeAspect="1"/>
          </p:cNvPicPr>
          <p:nvPr/>
        </p:nvPicPr>
        <p:blipFill>
          <a:blip r:embed="rId3"/>
          <a:stretch>
            <a:fillRect/>
          </a:stretch>
        </p:blipFill>
        <p:spPr>
          <a:xfrm>
            <a:off x="17246217" y="13994986"/>
            <a:ext cx="6400800" cy="7232277"/>
          </a:xfrm>
          <a:prstGeom prst="rect">
            <a:avLst/>
          </a:prstGeom>
        </p:spPr>
      </p:pic>
      <p:sp>
        <p:nvSpPr>
          <p:cNvPr id="53" name="TextBox 52">
            <a:extLst>
              <a:ext uri="{FF2B5EF4-FFF2-40B4-BE49-F238E27FC236}">
                <a16:creationId xmlns:a16="http://schemas.microsoft.com/office/drawing/2014/main" id="{ADFC77DA-FB31-4B37-B5D3-CD77EDC8CE64}"/>
              </a:ext>
            </a:extLst>
          </p:cNvPr>
          <p:cNvSpPr txBox="1"/>
          <p:nvPr/>
        </p:nvSpPr>
        <p:spPr>
          <a:xfrm>
            <a:off x="269640" y="4587529"/>
            <a:ext cx="8525339" cy="923330"/>
          </a:xfrm>
          <a:prstGeom prst="rect">
            <a:avLst/>
          </a:prstGeom>
          <a:solidFill>
            <a:srgbClr val="AB8429"/>
          </a:solidFill>
        </p:spPr>
        <p:txBody>
          <a:bodyPr wrap="square" rtlCol="0">
            <a:spAutoFit/>
          </a:bodyPr>
          <a:lstStyle/>
          <a:p>
            <a:pPr lvl="0" algn="ctr"/>
            <a:r>
              <a:rPr lang="en-US" dirty="0">
                <a:solidFill>
                  <a:srgbClr val="192756"/>
                </a:solidFill>
                <a:latin typeface="Calibri" panose="020F0502020204030204" pitchFamily="34" charset="0"/>
                <a:cs typeface="Calibri" panose="020F0502020204030204" pitchFamily="34" charset="0"/>
              </a:rPr>
              <a:t>Abstract or Introduction</a:t>
            </a:r>
          </a:p>
        </p:txBody>
      </p:sp>
      <p:sp>
        <p:nvSpPr>
          <p:cNvPr id="57" name="TextBox 56">
            <a:extLst>
              <a:ext uri="{FF2B5EF4-FFF2-40B4-BE49-F238E27FC236}">
                <a16:creationId xmlns:a16="http://schemas.microsoft.com/office/drawing/2014/main" id="{ADFC77DA-FB31-4B37-B5D3-CD77EDC8CE64}"/>
              </a:ext>
            </a:extLst>
          </p:cNvPr>
          <p:cNvSpPr txBox="1"/>
          <p:nvPr/>
        </p:nvSpPr>
        <p:spPr>
          <a:xfrm>
            <a:off x="368098" y="12352100"/>
            <a:ext cx="8525339" cy="923330"/>
          </a:xfrm>
          <a:prstGeom prst="rect">
            <a:avLst/>
          </a:prstGeom>
          <a:solidFill>
            <a:srgbClr val="AB8429"/>
          </a:solidFill>
        </p:spPr>
        <p:txBody>
          <a:bodyPr wrap="square" rtlCol="0">
            <a:spAutoFit/>
          </a:bodyPr>
          <a:lstStyle/>
          <a:p>
            <a:pPr lvl="0" algn="ctr"/>
            <a:r>
              <a:rPr lang="en-US" dirty="0">
                <a:solidFill>
                  <a:schemeClr val="accent6">
                    <a:lumMod val="40000"/>
                    <a:lumOff val="60000"/>
                  </a:schemeClr>
                </a:solidFill>
                <a:latin typeface="Calibri" panose="020F0502020204030204" pitchFamily="34" charset="0"/>
                <a:cs typeface="Calibri" panose="020F0502020204030204" pitchFamily="34" charset="0"/>
              </a:rPr>
              <a:t>Objectives</a:t>
            </a:r>
          </a:p>
        </p:txBody>
      </p:sp>
      <p:sp>
        <p:nvSpPr>
          <p:cNvPr id="58" name="Shape 55"/>
          <p:cNvSpPr txBox="1">
            <a:spLocks/>
          </p:cNvSpPr>
          <p:nvPr/>
        </p:nvSpPr>
        <p:spPr>
          <a:xfrm>
            <a:off x="243554" y="13486201"/>
            <a:ext cx="8525340" cy="8249848"/>
          </a:xfrm>
          <a:prstGeom prst="rect">
            <a:avLst/>
          </a:prstGeom>
          <a:noFill/>
          <a:ln w="28575">
            <a:solidFill>
              <a:srgbClr val="AB8429"/>
            </a:solidFill>
          </a:ln>
        </p:spPr>
        <p:txBody>
          <a:bodyPr spcFirstLastPara="1" wrap="square" lIns="351072" tIns="351072" rIns="351072" bIns="351072"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9pPr>
          </a:lstStyle>
          <a:p>
            <a:pPr marL="0" indent="0" algn="l"/>
            <a:r>
              <a:rPr lang="en-US" sz="3200" dirty="0">
                <a:solidFill>
                  <a:srgbClr val="192756"/>
                </a:solidFill>
                <a:latin typeface="Calibri" panose="020F0502020204030204" pitchFamily="34" charset="0"/>
              </a:rPr>
              <a:t>Remember that you can also add elements that are not here. Use the software to your benefit. Create new text boxes, or images, or graphs.</a:t>
            </a:r>
          </a:p>
        </p:txBody>
      </p:sp>
      <p:sp>
        <p:nvSpPr>
          <p:cNvPr id="59" name="TextBox 58">
            <a:extLst>
              <a:ext uri="{FF2B5EF4-FFF2-40B4-BE49-F238E27FC236}">
                <a16:creationId xmlns:a16="http://schemas.microsoft.com/office/drawing/2014/main" id="{ADFC77DA-FB31-4B37-B5D3-CD77EDC8CE64}"/>
              </a:ext>
            </a:extLst>
          </p:cNvPr>
          <p:cNvSpPr txBox="1"/>
          <p:nvPr/>
        </p:nvSpPr>
        <p:spPr>
          <a:xfrm>
            <a:off x="24751917" y="4636711"/>
            <a:ext cx="7839691" cy="923330"/>
          </a:xfrm>
          <a:prstGeom prst="rect">
            <a:avLst/>
          </a:prstGeom>
          <a:solidFill>
            <a:srgbClr val="AB8429"/>
          </a:solidFill>
        </p:spPr>
        <p:txBody>
          <a:bodyPr wrap="square" rtlCol="0">
            <a:spAutoFit/>
          </a:bodyPr>
          <a:lstStyle/>
          <a:p>
            <a:pPr lvl="0" algn="ctr"/>
            <a:r>
              <a:rPr lang="en-US" dirty="0">
                <a:solidFill>
                  <a:srgbClr val="192756"/>
                </a:solidFill>
                <a:latin typeface="Calibri" panose="020F0502020204030204" pitchFamily="34" charset="0"/>
                <a:cs typeface="Calibri" panose="020F0502020204030204" pitchFamily="34" charset="0"/>
              </a:rPr>
              <a:t>Discussion or Conclusion</a:t>
            </a:r>
          </a:p>
        </p:txBody>
      </p:sp>
      <p:sp>
        <p:nvSpPr>
          <p:cNvPr id="60" name="Shape 55"/>
          <p:cNvSpPr txBox="1">
            <a:spLocks/>
          </p:cNvSpPr>
          <p:nvPr/>
        </p:nvSpPr>
        <p:spPr>
          <a:xfrm>
            <a:off x="24751917" y="19653505"/>
            <a:ext cx="7839691" cy="1920517"/>
          </a:xfrm>
          <a:prstGeom prst="rect">
            <a:avLst/>
          </a:prstGeom>
          <a:noFill/>
          <a:ln w="28575">
            <a:solidFill>
              <a:srgbClr val="AB8429"/>
            </a:solidFill>
          </a:ln>
        </p:spPr>
        <p:txBody>
          <a:bodyPr spcFirstLastPara="1" wrap="square" lIns="351072" tIns="351072" rIns="351072" bIns="351072"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10800" b="0" i="0" u="none" strike="noStrike" cap="none">
                <a:solidFill>
                  <a:schemeClr val="dk2"/>
                </a:solidFill>
                <a:latin typeface="Arial"/>
                <a:ea typeface="Arial"/>
                <a:cs typeface="Arial"/>
                <a:sym typeface="Arial"/>
              </a:defRPr>
            </a:lvl9pPr>
          </a:lstStyle>
          <a:p>
            <a:pPr marL="0" indent="0" algn="l"/>
            <a:r>
              <a:rPr lang="en-US" sz="2400" dirty="0">
                <a:solidFill>
                  <a:srgbClr val="192756"/>
                </a:solidFill>
                <a:latin typeface="Calibri" panose="020F0502020204030204" pitchFamily="34" charset="0"/>
              </a:rPr>
              <a:t>You can put some references here. And here. And here.</a:t>
            </a:r>
          </a:p>
        </p:txBody>
      </p:sp>
      <p:sp>
        <p:nvSpPr>
          <p:cNvPr id="61" name="TextBox 60">
            <a:extLst>
              <a:ext uri="{FF2B5EF4-FFF2-40B4-BE49-F238E27FC236}">
                <a16:creationId xmlns:a16="http://schemas.microsoft.com/office/drawing/2014/main" id="{ADFC77DA-FB31-4B37-B5D3-CD77EDC8CE64}"/>
              </a:ext>
            </a:extLst>
          </p:cNvPr>
          <p:cNvSpPr txBox="1"/>
          <p:nvPr/>
        </p:nvSpPr>
        <p:spPr>
          <a:xfrm>
            <a:off x="24751917" y="18580133"/>
            <a:ext cx="7839691" cy="923330"/>
          </a:xfrm>
          <a:prstGeom prst="rect">
            <a:avLst/>
          </a:prstGeom>
          <a:solidFill>
            <a:schemeClr val="accent5">
              <a:lumMod val="20000"/>
              <a:lumOff val="80000"/>
            </a:schemeClr>
          </a:solidFill>
        </p:spPr>
        <p:txBody>
          <a:bodyPr wrap="square" rtlCol="0">
            <a:spAutoFit/>
          </a:bodyPr>
          <a:lstStyle/>
          <a:p>
            <a:pPr lvl="0" algn="ctr"/>
            <a:r>
              <a:rPr lang="en-US" dirty="0">
                <a:solidFill>
                  <a:srgbClr val="192756"/>
                </a:solidFill>
                <a:latin typeface="Calibri" panose="020F0502020204030204" pitchFamily="34" charset="0"/>
                <a:cs typeface="Calibri" panose="020F0502020204030204" pitchFamily="34" charset="0"/>
              </a:rPr>
              <a:t>References</a:t>
            </a:r>
          </a:p>
        </p:txBody>
      </p:sp>
      <p:sp>
        <p:nvSpPr>
          <p:cNvPr id="62" name="TextBox 61">
            <a:extLst>
              <a:ext uri="{FF2B5EF4-FFF2-40B4-BE49-F238E27FC236}">
                <a16:creationId xmlns:a16="http://schemas.microsoft.com/office/drawing/2014/main" id="{ADFC77DA-FB31-4B37-B5D3-CD77EDC8CE64}"/>
              </a:ext>
            </a:extLst>
          </p:cNvPr>
          <p:cNvSpPr txBox="1"/>
          <p:nvPr/>
        </p:nvSpPr>
        <p:spPr>
          <a:xfrm>
            <a:off x="9186481" y="4656824"/>
            <a:ext cx="7310820" cy="923330"/>
          </a:xfrm>
          <a:prstGeom prst="rect">
            <a:avLst/>
          </a:prstGeom>
          <a:solidFill>
            <a:schemeClr val="accent4">
              <a:lumMod val="75000"/>
            </a:schemeClr>
          </a:solidFill>
        </p:spPr>
        <p:txBody>
          <a:bodyPr wrap="square" rtlCol="0">
            <a:spAutoFit/>
          </a:bodyPr>
          <a:lstStyle/>
          <a:p>
            <a:pPr lvl="0" algn="ctr"/>
            <a:r>
              <a:rPr lang="en-US" dirty="0">
                <a:solidFill>
                  <a:schemeClr val="accent6">
                    <a:lumMod val="40000"/>
                    <a:lumOff val="60000"/>
                  </a:schemeClr>
                </a:solidFill>
                <a:latin typeface="Calibri" panose="020F0502020204030204" pitchFamily="34" charset="0"/>
                <a:cs typeface="Calibri" panose="020F0502020204030204" pitchFamily="34" charset="0"/>
              </a:rPr>
              <a:t>Method</a:t>
            </a:r>
          </a:p>
        </p:txBody>
      </p:sp>
      <p:sp>
        <p:nvSpPr>
          <p:cNvPr id="6" name="Rectangle 5"/>
          <p:cNvSpPr/>
          <p:nvPr/>
        </p:nvSpPr>
        <p:spPr>
          <a:xfrm>
            <a:off x="9391497" y="5997611"/>
            <a:ext cx="6823748" cy="6494085"/>
          </a:xfrm>
          <a:prstGeom prst="rect">
            <a:avLst/>
          </a:prstGeom>
        </p:spPr>
        <p:txBody>
          <a:bodyPr wrap="square">
            <a:spAutoFit/>
          </a:bodyPr>
          <a:lstStyle/>
          <a:p>
            <a:r>
              <a:rPr lang="en-US" sz="3200" dirty="0">
                <a:solidFill>
                  <a:srgbClr val="192756"/>
                </a:solidFill>
                <a:latin typeface="Calibri" panose="020F0502020204030204" pitchFamily="34" charset="0"/>
              </a:rPr>
              <a:t>Remember that you can also add elements that are not here. Use the software to your benefit. Create new text boxes, or images, or graphs.</a:t>
            </a:r>
          </a:p>
          <a:p>
            <a:endParaRPr lang="en-US" sz="3200" dirty="0">
              <a:solidFill>
                <a:srgbClr val="192756"/>
              </a:solidFill>
              <a:latin typeface="Calibri" panose="020F0502020204030204" pitchFamily="34" charset="0"/>
            </a:endParaRPr>
          </a:p>
          <a:p>
            <a:endParaRPr lang="en-US" sz="3200" dirty="0">
              <a:solidFill>
                <a:srgbClr val="192756"/>
              </a:solidFill>
              <a:latin typeface="Calibri" panose="020F0502020204030204" pitchFamily="34" charset="0"/>
            </a:endParaRPr>
          </a:p>
          <a:p>
            <a:r>
              <a:rPr lang="en-US" sz="3200" dirty="0">
                <a:solidFill>
                  <a:srgbClr val="192756"/>
                </a:solidFill>
                <a:latin typeface="Calibri" panose="020F0502020204030204" pitchFamily="34" charset="0"/>
              </a:rPr>
              <a:t>Remember that customization is up to you. This is </a:t>
            </a:r>
            <a:r>
              <a:rPr lang="en-US" sz="3200">
                <a:solidFill>
                  <a:srgbClr val="192756"/>
                </a:solidFill>
                <a:latin typeface="Calibri" panose="020F0502020204030204" pitchFamily="34" charset="0"/>
              </a:rPr>
              <a:t>a four-column </a:t>
            </a:r>
            <a:r>
              <a:rPr lang="en-US" sz="3200" dirty="0">
                <a:solidFill>
                  <a:srgbClr val="192756"/>
                </a:solidFill>
                <a:latin typeface="Calibri" panose="020F0502020204030204" pitchFamily="34" charset="0"/>
              </a:rPr>
              <a:t>poster. But yours could have three columns are two columns or five columns.</a:t>
            </a:r>
          </a:p>
          <a:p>
            <a:endParaRPr lang="en-US" sz="3200" dirty="0">
              <a:solidFill>
                <a:srgbClr val="192756"/>
              </a:solidFill>
              <a:latin typeface="Calibri" panose="020F0502020204030204" pitchFamily="34" charset="0"/>
            </a:endParaRPr>
          </a:p>
          <a:p>
            <a:r>
              <a:rPr lang="en-US" sz="3200" dirty="0">
                <a:solidFill>
                  <a:srgbClr val="192756"/>
                </a:solidFill>
                <a:latin typeface="Calibri" panose="020F0502020204030204" pitchFamily="34" charset="0"/>
              </a:rPr>
              <a:t>Change the colors! Use different font sizes to make things pop!</a:t>
            </a:r>
          </a:p>
        </p:txBody>
      </p:sp>
      <p:sp>
        <p:nvSpPr>
          <p:cNvPr id="63" name="TextBox 62">
            <a:extLst>
              <a:ext uri="{FF2B5EF4-FFF2-40B4-BE49-F238E27FC236}">
                <a16:creationId xmlns:a16="http://schemas.microsoft.com/office/drawing/2014/main" id="{ADFC77DA-FB31-4B37-B5D3-CD77EDC8CE64}"/>
              </a:ext>
            </a:extLst>
          </p:cNvPr>
          <p:cNvSpPr txBox="1"/>
          <p:nvPr/>
        </p:nvSpPr>
        <p:spPr>
          <a:xfrm>
            <a:off x="16844580" y="4671587"/>
            <a:ext cx="7310820" cy="923330"/>
          </a:xfrm>
          <a:prstGeom prst="rect">
            <a:avLst/>
          </a:prstGeom>
          <a:solidFill>
            <a:srgbClr val="00B0F0"/>
          </a:solidFill>
        </p:spPr>
        <p:txBody>
          <a:bodyPr wrap="square" rtlCol="0">
            <a:spAutoFit/>
          </a:bodyPr>
          <a:lstStyle/>
          <a:p>
            <a:pPr lvl="0" algn="ctr"/>
            <a:r>
              <a:rPr lang="en-US" dirty="0">
                <a:solidFill>
                  <a:schemeClr val="bg1"/>
                </a:solidFill>
                <a:latin typeface="Calibri" panose="020F0502020204030204" pitchFamily="34" charset="0"/>
                <a:cs typeface="Calibri" panose="020F0502020204030204" pitchFamily="34" charset="0"/>
              </a:rPr>
              <a:t>Results</a:t>
            </a:r>
          </a:p>
        </p:txBody>
      </p:sp>
      <p:sp>
        <p:nvSpPr>
          <p:cNvPr id="64" name="Rectangle 63"/>
          <p:cNvSpPr/>
          <p:nvPr/>
        </p:nvSpPr>
        <p:spPr>
          <a:xfrm>
            <a:off x="17093817" y="6159385"/>
            <a:ext cx="6823748" cy="7478970"/>
          </a:xfrm>
          <a:prstGeom prst="rect">
            <a:avLst/>
          </a:prstGeom>
        </p:spPr>
        <p:txBody>
          <a:bodyPr wrap="square">
            <a:spAutoFit/>
          </a:bodyPr>
          <a:lstStyle/>
          <a:p>
            <a:r>
              <a:rPr lang="en-US" sz="3200" dirty="0">
                <a:solidFill>
                  <a:srgbClr val="192756"/>
                </a:solidFill>
                <a:latin typeface="Calibri" panose="020F0502020204030204" pitchFamily="34" charset="0"/>
              </a:rPr>
              <a:t>If you have complex results, a graph is the way to go. You can communicate much more information with a well-designed graph than you can with a paragraph of words. But a combination of both is probably best!</a:t>
            </a:r>
          </a:p>
          <a:p>
            <a:endParaRPr lang="en-US" sz="3200" dirty="0">
              <a:solidFill>
                <a:srgbClr val="192756"/>
              </a:solidFill>
              <a:latin typeface="Calibri" panose="020F0502020204030204" pitchFamily="34" charset="0"/>
            </a:endParaRPr>
          </a:p>
          <a:p>
            <a:r>
              <a:rPr lang="en-US" sz="3200" dirty="0">
                <a:solidFill>
                  <a:srgbClr val="192756"/>
                </a:solidFill>
                <a:latin typeface="Calibri" panose="020F0502020204030204" pitchFamily="34" charset="0"/>
              </a:rPr>
              <a:t>You might consider making a graph and another program like Excel and then copying and pasting it into your poster. Or you could use another software program to grab an image of your graph and then paste it here like the one below (which you should definitely remove!).</a:t>
            </a:r>
          </a:p>
        </p:txBody>
      </p:sp>
      <p:pic>
        <p:nvPicPr>
          <p:cNvPr id="5" name="Picture 4" descr="A picture containing text, clipart&#10;&#10;Description automatically generated">
            <a:extLst>
              <a:ext uri="{FF2B5EF4-FFF2-40B4-BE49-F238E27FC236}">
                <a16:creationId xmlns:a16="http://schemas.microsoft.com/office/drawing/2014/main" id="{0E09315A-EEE6-C70C-75FF-84680B701E2A}"/>
              </a:ext>
            </a:extLst>
          </p:cNvPr>
          <p:cNvPicPr>
            <a:picLocks noChangeAspect="1"/>
          </p:cNvPicPr>
          <p:nvPr/>
        </p:nvPicPr>
        <p:blipFill>
          <a:blip r:embed="rId4"/>
          <a:stretch>
            <a:fillRect/>
          </a:stretch>
        </p:blipFill>
        <p:spPr>
          <a:xfrm>
            <a:off x="923772" y="409990"/>
            <a:ext cx="8467725" cy="3133725"/>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553</TotalTime>
  <Words>423</Words>
  <Application>Microsoft Office PowerPoint</Application>
  <PresentationFormat>Custom</PresentationFormat>
  <Paragraphs>24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Times New Roman</vt:lpstr>
      <vt:lpstr>Arial</vt:lpstr>
      <vt:lpstr>Simple Light</vt:lpstr>
      <vt:lpstr>Title of Your Poster  YOUR NAME  St. Joseph’s College, Brooklyn New York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Mindfulness as Aid for Relationship Arguments Yamilex Lopez St. Joseph college New York</dc:title>
  <dc:creator>yamile</dc:creator>
  <cp:lastModifiedBy>Michael Magee</cp:lastModifiedBy>
  <cp:revision>54</cp:revision>
  <dcterms:modified xsi:type="dcterms:W3CDTF">2023-04-24T14:38:17Z</dcterms:modified>
</cp:coreProperties>
</file>